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6.xml" ContentType="application/vnd.openxmlformats-officedocument.drawingml.chart+xml"/>
  <Override PartName="/ppt/notesSlides/notesSlide70.xml" ContentType="application/vnd.openxmlformats-officedocument.presentationml.notesSlide+xml"/>
  <Override PartName="/ppt/charts/chart7.xml" ContentType="application/vnd.openxmlformats-officedocument.drawingml.chart+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3.xml" ContentType="application/vnd.openxmlformats-officedocument.presentationml.notesSlide+xml"/>
  <Override PartName="/ppt/charts/chart9.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79.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80.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7.xml" ContentType="application/vnd.openxmlformats-officedocument.themeOverride+xml"/>
  <Override PartName="/ppt/notesSlides/notesSlide81.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8.xml" ContentType="application/vnd.openxmlformats-officedocument.themeOverride+xml"/>
  <Override PartName="/ppt/notesSlides/notesSlide82.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9.xml" ContentType="application/vnd.openxmlformats-officedocument.themeOverride+xml"/>
  <Override PartName="/ppt/notesSlides/notesSlide83.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0.xml" ContentType="application/vnd.openxmlformats-officedocument.themeOverride+xml"/>
  <Override PartName="/ppt/notesSlides/notesSlide84.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5.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6.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7.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8.xml" ContentType="application/vnd.openxmlformats-officedocument.presentationml.notesSlide+xml"/>
  <Override PartName="/ppt/charts/chart21.xml" ContentType="application/vnd.openxmlformats-officedocument.drawingml.chart+xml"/>
  <Override PartName="/ppt/notesSlides/notesSlide89.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0.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91.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2.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3.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4.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5.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6.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7.xml" ContentType="application/vnd.openxmlformats-officedocument.presentationml.notesSlide+xml"/>
  <Override PartName="/ppt/charts/chart30.xml" ContentType="application/vnd.openxmlformats-officedocument.drawingml.chart+xml"/>
  <Override PartName="/ppt/notesSlides/notesSlide98.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9.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100.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101.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2.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3.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4.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5.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6.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7.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8.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rts/chart50.xml" ContentType="application/vnd.openxmlformats-officedocument.drawingml.chart+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charts/chart51.xml" ContentType="application/vnd.openxmlformats-officedocument.drawingml.chart+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11.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45.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46.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xml" ContentType="application/vnd.openxmlformats-officedocument.drawingml.chartshapes+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5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23"/>
  </p:notesMasterIdLst>
  <p:sldIdLst>
    <p:sldId id="744" r:id="rId5"/>
    <p:sldId id="805" r:id="rId6"/>
    <p:sldId id="1093" r:id="rId7"/>
    <p:sldId id="1036" r:id="rId8"/>
    <p:sldId id="1584" r:id="rId9"/>
    <p:sldId id="1585" r:id="rId10"/>
    <p:sldId id="823" r:id="rId11"/>
    <p:sldId id="1587" r:id="rId12"/>
    <p:sldId id="2122" r:id="rId13"/>
    <p:sldId id="1588" r:id="rId14"/>
    <p:sldId id="818" r:id="rId15"/>
    <p:sldId id="1589" r:id="rId16"/>
    <p:sldId id="2123" r:id="rId17"/>
    <p:sldId id="2124" r:id="rId18"/>
    <p:sldId id="820" r:id="rId19"/>
    <p:sldId id="1591" r:id="rId20"/>
    <p:sldId id="1592" r:id="rId21"/>
    <p:sldId id="821" r:id="rId22"/>
    <p:sldId id="1926" r:id="rId23"/>
    <p:sldId id="1927" r:id="rId24"/>
    <p:sldId id="1814" r:id="rId25"/>
    <p:sldId id="1815" r:id="rId26"/>
    <p:sldId id="1158" r:id="rId27"/>
    <p:sldId id="2056" r:id="rId28"/>
    <p:sldId id="1162" r:id="rId29"/>
    <p:sldId id="2057" r:id="rId30"/>
    <p:sldId id="2059" r:id="rId31"/>
    <p:sldId id="1168" r:id="rId32"/>
    <p:sldId id="1169" r:id="rId33"/>
    <p:sldId id="2121" r:id="rId34"/>
    <p:sldId id="2062" r:id="rId35"/>
    <p:sldId id="2047" r:id="rId36"/>
    <p:sldId id="2048" r:id="rId37"/>
    <p:sldId id="2118" r:id="rId38"/>
    <p:sldId id="2075" r:id="rId39"/>
    <p:sldId id="2064" r:id="rId40"/>
    <p:sldId id="2065" r:id="rId41"/>
    <p:sldId id="2066" r:id="rId42"/>
    <p:sldId id="1340" r:id="rId43"/>
    <p:sldId id="2044" r:id="rId44"/>
    <p:sldId id="1826" r:id="rId45"/>
    <p:sldId id="1827" r:id="rId46"/>
    <p:sldId id="2055" r:id="rId47"/>
    <p:sldId id="1829" r:id="rId48"/>
    <p:sldId id="868" r:id="rId49"/>
    <p:sldId id="1067" r:id="rId50"/>
    <p:sldId id="1685" r:id="rId51"/>
    <p:sldId id="1713" r:id="rId52"/>
    <p:sldId id="1341" r:id="rId53"/>
    <p:sldId id="2321" r:id="rId54"/>
    <p:sldId id="846" r:id="rId55"/>
    <p:sldId id="856" r:id="rId56"/>
    <p:sldId id="855" r:id="rId57"/>
    <p:sldId id="857" r:id="rId58"/>
    <p:sldId id="858" r:id="rId59"/>
    <p:sldId id="859" r:id="rId60"/>
    <p:sldId id="860" r:id="rId61"/>
    <p:sldId id="1338" r:id="rId62"/>
    <p:sldId id="1866" r:id="rId63"/>
    <p:sldId id="1865" r:id="rId64"/>
    <p:sldId id="1867" r:id="rId65"/>
    <p:sldId id="1860" r:id="rId66"/>
    <p:sldId id="1342" r:id="rId67"/>
    <p:sldId id="1056" r:id="rId68"/>
    <p:sldId id="1863" r:id="rId69"/>
    <p:sldId id="1859" r:id="rId70"/>
    <p:sldId id="1862" r:id="rId71"/>
    <p:sldId id="1855" r:id="rId72"/>
    <p:sldId id="1856" r:id="rId73"/>
    <p:sldId id="1857" r:id="rId74"/>
    <p:sldId id="1407" r:id="rId75"/>
    <p:sldId id="1747" r:id="rId76"/>
    <p:sldId id="2082" r:id="rId77"/>
    <p:sldId id="2083" r:id="rId78"/>
    <p:sldId id="2084" r:id="rId79"/>
    <p:sldId id="1045" r:id="rId80"/>
    <p:sldId id="2077" r:id="rId81"/>
    <p:sldId id="2078" r:id="rId82"/>
    <p:sldId id="1636" r:id="rId83"/>
    <p:sldId id="1743" r:id="rId84"/>
    <p:sldId id="1745" r:id="rId85"/>
    <p:sldId id="1047" r:id="rId86"/>
    <p:sldId id="2125" r:id="rId87"/>
    <p:sldId id="1666" r:id="rId88"/>
    <p:sldId id="1635" r:id="rId89"/>
    <p:sldId id="2114" r:id="rId90"/>
    <p:sldId id="1637" r:id="rId91"/>
    <p:sldId id="1940" r:id="rId92"/>
    <p:sldId id="1941" r:id="rId93"/>
    <p:sldId id="1908" r:id="rId94"/>
    <p:sldId id="1942" r:id="rId95"/>
    <p:sldId id="1943" r:id="rId96"/>
    <p:sldId id="1837" r:id="rId97"/>
    <p:sldId id="2142" r:id="rId98"/>
    <p:sldId id="1911" r:id="rId99"/>
    <p:sldId id="1748" r:id="rId100"/>
    <p:sldId id="1614" r:id="rId101"/>
    <p:sldId id="835" r:id="rId102"/>
    <p:sldId id="1616" r:id="rId103"/>
    <p:sldId id="1617" r:id="rId104"/>
    <p:sldId id="1618" r:id="rId105"/>
    <p:sldId id="1619" r:id="rId106"/>
    <p:sldId id="1749" r:id="rId107"/>
    <p:sldId id="1750" r:id="rId108"/>
    <p:sldId id="1751" r:id="rId109"/>
    <p:sldId id="1572" r:id="rId110"/>
    <p:sldId id="1578" r:id="rId111"/>
    <p:sldId id="1752" r:id="rId112"/>
    <p:sldId id="1753" r:id="rId113"/>
    <p:sldId id="1754" r:id="rId114"/>
    <p:sldId id="1573" r:id="rId115"/>
    <p:sldId id="1579" r:id="rId116"/>
    <p:sldId id="1755" r:id="rId117"/>
    <p:sldId id="1756" r:id="rId118"/>
    <p:sldId id="1849" r:id="rId119"/>
    <p:sldId id="1850" r:id="rId120"/>
    <p:sldId id="1851" r:id="rId121"/>
    <p:sldId id="1852" r:id="rId122"/>
    <p:sldId id="1853" r:id="rId123"/>
    <p:sldId id="1854" r:id="rId124"/>
    <p:sldId id="1877" r:id="rId125"/>
    <p:sldId id="1878" r:id="rId126"/>
    <p:sldId id="1967" r:id="rId127"/>
    <p:sldId id="2115" r:id="rId128"/>
    <p:sldId id="2116" r:id="rId129"/>
    <p:sldId id="2076" r:id="rId130"/>
    <p:sldId id="2060" r:id="rId131"/>
    <p:sldId id="2133" r:id="rId132"/>
    <p:sldId id="2138" r:id="rId133"/>
    <p:sldId id="2139" r:id="rId134"/>
    <p:sldId id="2140" r:id="rId135"/>
    <p:sldId id="2141" r:id="rId136"/>
    <p:sldId id="1944" r:id="rId137"/>
    <p:sldId id="1925" r:id="rId138"/>
    <p:sldId id="1804" r:id="rId139"/>
    <p:sldId id="1805" r:id="rId140"/>
    <p:sldId id="2126" r:id="rId141"/>
    <p:sldId id="1806" r:id="rId142"/>
    <p:sldId id="1807" r:id="rId143"/>
    <p:sldId id="2117" r:id="rId144"/>
    <p:sldId id="1808" r:id="rId145"/>
    <p:sldId id="1809" r:id="rId146"/>
    <p:sldId id="2119" r:id="rId147"/>
    <p:sldId id="1787" r:id="rId148"/>
    <p:sldId id="1788" r:id="rId149"/>
    <p:sldId id="2120" r:id="rId150"/>
    <p:sldId id="1789" r:id="rId151"/>
    <p:sldId id="2127" r:id="rId152"/>
    <p:sldId id="1790" r:id="rId153"/>
    <p:sldId id="1662" r:id="rId154"/>
    <p:sldId id="1663" r:id="rId155"/>
    <p:sldId id="1664" r:id="rId156"/>
    <p:sldId id="1974" r:id="rId157"/>
    <p:sldId id="1665" r:id="rId158"/>
    <p:sldId id="1945" r:id="rId159"/>
    <p:sldId id="1810" r:id="rId160"/>
    <p:sldId id="2081" r:id="rId161"/>
    <p:sldId id="2128" r:id="rId162"/>
    <p:sldId id="1767" r:id="rId163"/>
    <p:sldId id="1707" r:id="rId164"/>
    <p:sldId id="2129" r:id="rId165"/>
    <p:sldId id="1708" r:id="rId166"/>
    <p:sldId id="2143" r:id="rId167"/>
    <p:sldId id="1709" r:id="rId168"/>
    <p:sldId id="2144" r:id="rId169"/>
    <p:sldId id="1710" r:id="rId170"/>
    <p:sldId id="2131" r:id="rId171"/>
    <p:sldId id="1711" r:id="rId172"/>
    <p:sldId id="2132" r:id="rId173"/>
    <p:sldId id="967" r:id="rId174"/>
    <p:sldId id="968" r:id="rId175"/>
    <p:sldId id="969" r:id="rId176"/>
    <p:sldId id="970" r:id="rId177"/>
    <p:sldId id="971" r:id="rId178"/>
    <p:sldId id="974" r:id="rId179"/>
    <p:sldId id="2322" r:id="rId180"/>
    <p:sldId id="2323" r:id="rId181"/>
    <p:sldId id="2324" r:id="rId182"/>
    <p:sldId id="2167" r:id="rId183"/>
    <p:sldId id="2280" r:id="rId184"/>
    <p:sldId id="2310" r:id="rId185"/>
    <p:sldId id="2356" r:id="rId186"/>
    <p:sldId id="979" r:id="rId187"/>
    <p:sldId id="1953" r:id="rId188"/>
    <p:sldId id="1954" r:id="rId189"/>
    <p:sldId id="2357" r:id="rId190"/>
    <p:sldId id="2092" r:id="rId191"/>
    <p:sldId id="1955" r:id="rId192"/>
    <p:sldId id="1956" r:id="rId193"/>
    <p:sldId id="1957" r:id="rId194"/>
    <p:sldId id="1958" r:id="rId195"/>
    <p:sldId id="1959" r:id="rId196"/>
    <p:sldId id="2093" r:id="rId197"/>
    <p:sldId id="2358" r:id="rId198"/>
    <p:sldId id="2359" r:id="rId199"/>
    <p:sldId id="1960" r:id="rId200"/>
    <p:sldId id="2311" r:id="rId201"/>
    <p:sldId id="2360" r:id="rId202"/>
    <p:sldId id="2361" r:id="rId203"/>
    <p:sldId id="2134" r:id="rId204"/>
    <p:sldId id="2312" r:id="rId205"/>
    <p:sldId id="1964" r:id="rId206"/>
    <p:sldId id="2041" r:id="rId207"/>
    <p:sldId id="2087" r:id="rId208"/>
    <p:sldId id="2135" r:id="rId209"/>
    <p:sldId id="2282" r:id="rId210"/>
    <p:sldId id="2362" r:id="rId211"/>
    <p:sldId id="2363" r:id="rId212"/>
    <p:sldId id="1965" r:id="rId213"/>
    <p:sldId id="2036" r:id="rId214"/>
    <p:sldId id="2088" r:id="rId215"/>
    <p:sldId id="2250" r:id="rId216"/>
    <p:sldId id="2364" r:id="rId217"/>
    <p:sldId id="2365" r:id="rId218"/>
    <p:sldId id="2071" r:id="rId219"/>
    <p:sldId id="802" r:id="rId220"/>
    <p:sldId id="817" r:id="rId221"/>
    <p:sldId id="1428" r:id="rId222"/>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4E6A2FD-5A11-13AE-5352-65AA52D7AB47}" v="249" dt="2024-07-15T19:57:43.252"/>
    <p1510:client id="{60E6BA55-2BE9-F4D2-7E94-7D3841891682}" v="113" dt="2024-07-15T19:51:27.870"/>
    <p1510:client id="{79C1F2FF-0A46-0F82-981E-1D6A9F6737FE}" v="2" dt="2024-07-15T19:59:26.274"/>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4" d="100"/>
          <a:sy n="64" d="100"/>
        </p:scale>
        <p:origin x="876" y="4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viewProps" Target="viewProps.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theme" Target="theme/theme1.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82" Type="http://schemas.openxmlformats.org/officeDocument/2006/relationships/slide" Target="slides/slide178.xml"/><Relationship Id="rId217" Type="http://schemas.openxmlformats.org/officeDocument/2006/relationships/slide" Target="slides/slide213.xml"/><Relationship Id="rId6" Type="http://schemas.openxmlformats.org/officeDocument/2006/relationships/slide" Target="slides/slide2.xml"/><Relationship Id="rId23" Type="http://schemas.openxmlformats.org/officeDocument/2006/relationships/slide" Target="slides/slide19.xml"/><Relationship Id="rId119" Type="http://schemas.openxmlformats.org/officeDocument/2006/relationships/slide" Target="slides/slide115.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tableStyles" Target="tableStyles.xml"/><Relationship Id="rId13" Type="http://schemas.openxmlformats.org/officeDocument/2006/relationships/slide" Target="slides/slide9.xml"/><Relationship Id="rId109" Type="http://schemas.openxmlformats.org/officeDocument/2006/relationships/slide" Target="slides/slide105.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microsoft.com/office/2016/11/relationships/changesInfo" Target="changesInfos/changesInfo1.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microsoft.com/office/2015/10/relationships/revisionInfo" Target="revisionInfo.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presProps" Target="presProp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6" Type="http://schemas.openxmlformats.org/officeDocument/2006/relationships/slide" Target="slides/slide22.xml"/><Relationship Id="rId231" Type="http://schemas.microsoft.com/office/2018/10/relationships/authors" Target="authors.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notesMaster" Target="notesMasters/notesMaster1.xml"/><Relationship Id="rId18" Type="http://schemas.openxmlformats.org/officeDocument/2006/relationships/slide" Target="slides/slide14.xml"/><Relationship Id="rId39" Type="http://schemas.openxmlformats.org/officeDocument/2006/relationships/slide" Target="slides/slide35.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 Type="http://schemas.openxmlformats.org/officeDocument/2006/relationships/customXml" Target="../customXml/item2.xml"/><Relationship Id="rId29" Type="http://schemas.openxmlformats.org/officeDocument/2006/relationships/slide" Target="slides/slide25.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commentAuthors" Target="commentAuthors.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60E6BA55-2BE9-F4D2-7E94-7D3841891682}"/>
    <pc:docChg chg="addSld">
      <pc:chgData name="HEIDY MUÑOZ SALINAS" userId="S::gestion.calidad@consorciopc.com::679d0cc1-20d6-4592-989b-a056a082cb6a" providerId="AD" clId="Web-{60E6BA55-2BE9-F4D2-7E94-7D3841891682}" dt="2024-07-15T19:51:27.870" v="112"/>
      <pc:docMkLst>
        <pc:docMk/>
      </pc:docMkLst>
      <pc:sldChg chg="add">
        <pc:chgData name="HEIDY MUÑOZ SALINAS" userId="S::gestion.calidad@consorciopc.com::679d0cc1-20d6-4592-989b-a056a082cb6a" providerId="AD" clId="Web-{60E6BA55-2BE9-F4D2-7E94-7D3841891682}" dt="2024-07-15T19:51:25.792" v="40"/>
        <pc:sldMkLst>
          <pc:docMk/>
          <pc:sldMk cId="0" sldId="835"/>
        </pc:sldMkLst>
      </pc:sldChg>
      <pc:sldChg chg="add">
        <pc:chgData name="HEIDY MUÑOZ SALINAS" userId="S::gestion.calidad@consorciopc.com::679d0cc1-20d6-4592-989b-a056a082cb6a" providerId="AD" clId="Web-{60E6BA55-2BE9-F4D2-7E94-7D3841891682}" dt="2024-07-15T19:51:25.401" v="18"/>
        <pc:sldMkLst>
          <pc:docMk/>
          <pc:sldMk cId="0" sldId="1045"/>
        </pc:sldMkLst>
      </pc:sldChg>
      <pc:sldChg chg="add">
        <pc:chgData name="HEIDY MUÑOZ SALINAS" userId="S::gestion.calidad@consorciopc.com::679d0cc1-20d6-4592-989b-a056a082cb6a" providerId="AD" clId="Web-{60E6BA55-2BE9-F4D2-7E94-7D3841891682}" dt="2024-07-15T19:51:25.479" v="24"/>
        <pc:sldMkLst>
          <pc:docMk/>
          <pc:sldMk cId="0" sldId="1047"/>
        </pc:sldMkLst>
      </pc:sldChg>
      <pc:sldChg chg="add">
        <pc:chgData name="HEIDY MUÑOZ SALINAS" userId="S::gestion.calidad@consorciopc.com::679d0cc1-20d6-4592-989b-a056a082cb6a" providerId="AD" clId="Web-{60E6BA55-2BE9-F4D2-7E94-7D3841891682}" dt="2024-07-15T19:51:01.135" v="6"/>
        <pc:sldMkLst>
          <pc:docMk/>
          <pc:sldMk cId="3888107432" sldId="1056"/>
        </pc:sldMkLst>
      </pc:sldChg>
      <pc:sldChg chg="add">
        <pc:chgData name="HEIDY MUÑOZ SALINAS" userId="S::gestion.calidad@consorciopc.com::679d0cc1-20d6-4592-989b-a056a082cb6a" providerId="AD" clId="Web-{60E6BA55-2BE9-F4D2-7E94-7D3841891682}" dt="2024-07-15T19:51:01.010" v="0"/>
        <pc:sldMkLst>
          <pc:docMk/>
          <pc:sldMk cId="507137960" sldId="1338"/>
        </pc:sldMkLst>
      </pc:sldChg>
      <pc:sldChg chg="add">
        <pc:chgData name="HEIDY MUÑOZ SALINAS" userId="S::gestion.calidad@consorciopc.com::679d0cc1-20d6-4592-989b-a056a082cb6a" providerId="AD" clId="Web-{60E6BA55-2BE9-F4D2-7E94-7D3841891682}" dt="2024-07-15T19:51:01.119" v="5"/>
        <pc:sldMkLst>
          <pc:docMk/>
          <pc:sldMk cId="1266324134" sldId="1342"/>
        </pc:sldMkLst>
      </pc:sldChg>
      <pc:sldChg chg="add">
        <pc:chgData name="HEIDY MUÑOZ SALINAS" userId="S::gestion.calidad@consorciopc.com::679d0cc1-20d6-4592-989b-a056a082cb6a" providerId="AD" clId="Web-{60E6BA55-2BE9-F4D2-7E94-7D3841891682}" dt="2024-07-15T19:51:25.323" v="13"/>
        <pc:sldMkLst>
          <pc:docMk/>
          <pc:sldMk cId="0" sldId="1407"/>
        </pc:sldMkLst>
      </pc:sldChg>
      <pc:sldChg chg="add">
        <pc:chgData name="HEIDY MUÑOZ SALINAS" userId="S::gestion.calidad@consorciopc.com::679d0cc1-20d6-4592-989b-a056a082cb6a" providerId="AD" clId="Web-{60E6BA55-2BE9-F4D2-7E94-7D3841891682}" dt="2024-07-15T19:51:26.011" v="48"/>
        <pc:sldMkLst>
          <pc:docMk/>
          <pc:sldMk cId="0" sldId="1572"/>
        </pc:sldMkLst>
      </pc:sldChg>
      <pc:sldChg chg="add">
        <pc:chgData name="HEIDY MUÑOZ SALINAS" userId="S::gestion.calidad@consorciopc.com::679d0cc1-20d6-4592-989b-a056a082cb6a" providerId="AD" clId="Web-{60E6BA55-2BE9-F4D2-7E94-7D3841891682}" dt="2024-07-15T19:51:26.089" v="53"/>
        <pc:sldMkLst>
          <pc:docMk/>
          <pc:sldMk cId="0" sldId="1573"/>
        </pc:sldMkLst>
      </pc:sldChg>
      <pc:sldChg chg="add">
        <pc:chgData name="HEIDY MUÑOZ SALINAS" userId="S::gestion.calidad@consorciopc.com::679d0cc1-20d6-4592-989b-a056a082cb6a" providerId="AD" clId="Web-{60E6BA55-2BE9-F4D2-7E94-7D3841891682}" dt="2024-07-15T19:51:26.011" v="49"/>
        <pc:sldMkLst>
          <pc:docMk/>
          <pc:sldMk cId="0" sldId="1578"/>
        </pc:sldMkLst>
      </pc:sldChg>
      <pc:sldChg chg="add">
        <pc:chgData name="HEIDY MUÑOZ SALINAS" userId="S::gestion.calidad@consorciopc.com::679d0cc1-20d6-4592-989b-a056a082cb6a" providerId="AD" clId="Web-{60E6BA55-2BE9-F4D2-7E94-7D3841891682}" dt="2024-07-15T19:51:26.104" v="54"/>
        <pc:sldMkLst>
          <pc:docMk/>
          <pc:sldMk cId="0" sldId="1579"/>
        </pc:sldMkLst>
      </pc:sldChg>
      <pc:sldChg chg="add">
        <pc:chgData name="HEIDY MUÑOZ SALINAS" userId="S::gestion.calidad@consorciopc.com::679d0cc1-20d6-4592-989b-a056a082cb6a" providerId="AD" clId="Web-{60E6BA55-2BE9-F4D2-7E94-7D3841891682}" dt="2024-07-15T19:51:25.776" v="39"/>
        <pc:sldMkLst>
          <pc:docMk/>
          <pc:sldMk cId="0" sldId="1614"/>
        </pc:sldMkLst>
      </pc:sldChg>
      <pc:sldChg chg="add">
        <pc:chgData name="HEIDY MUÑOZ SALINAS" userId="S::gestion.calidad@consorciopc.com::679d0cc1-20d6-4592-989b-a056a082cb6a" providerId="AD" clId="Web-{60E6BA55-2BE9-F4D2-7E94-7D3841891682}" dt="2024-07-15T19:51:25.823" v="41"/>
        <pc:sldMkLst>
          <pc:docMk/>
          <pc:sldMk cId="0" sldId="1616"/>
        </pc:sldMkLst>
      </pc:sldChg>
      <pc:sldChg chg="add">
        <pc:chgData name="HEIDY MUÑOZ SALINAS" userId="S::gestion.calidad@consorciopc.com::679d0cc1-20d6-4592-989b-a056a082cb6a" providerId="AD" clId="Web-{60E6BA55-2BE9-F4D2-7E94-7D3841891682}" dt="2024-07-15T19:51:25.839" v="42"/>
        <pc:sldMkLst>
          <pc:docMk/>
          <pc:sldMk cId="0" sldId="1617"/>
        </pc:sldMkLst>
      </pc:sldChg>
      <pc:sldChg chg="add">
        <pc:chgData name="HEIDY MUÑOZ SALINAS" userId="S::gestion.calidad@consorciopc.com::679d0cc1-20d6-4592-989b-a056a082cb6a" providerId="AD" clId="Web-{60E6BA55-2BE9-F4D2-7E94-7D3841891682}" dt="2024-07-15T19:51:25.870" v="43"/>
        <pc:sldMkLst>
          <pc:docMk/>
          <pc:sldMk cId="0" sldId="1618"/>
        </pc:sldMkLst>
      </pc:sldChg>
      <pc:sldChg chg="add">
        <pc:chgData name="HEIDY MUÑOZ SALINAS" userId="S::gestion.calidad@consorciopc.com::679d0cc1-20d6-4592-989b-a056a082cb6a" providerId="AD" clId="Web-{60E6BA55-2BE9-F4D2-7E94-7D3841891682}" dt="2024-07-15T19:51:25.901" v="44"/>
        <pc:sldMkLst>
          <pc:docMk/>
          <pc:sldMk cId="0" sldId="1619"/>
        </pc:sldMkLst>
      </pc:sldChg>
      <pc:sldChg chg="add">
        <pc:chgData name="HEIDY MUÑOZ SALINAS" userId="S::gestion.calidad@consorciopc.com::679d0cc1-20d6-4592-989b-a056a082cb6a" providerId="AD" clId="Web-{60E6BA55-2BE9-F4D2-7E94-7D3841891682}" dt="2024-07-15T19:51:25.511" v="27"/>
        <pc:sldMkLst>
          <pc:docMk/>
          <pc:sldMk cId="0" sldId="1635"/>
        </pc:sldMkLst>
      </pc:sldChg>
      <pc:sldChg chg="add">
        <pc:chgData name="HEIDY MUÑOZ SALINAS" userId="S::gestion.calidad@consorciopc.com::679d0cc1-20d6-4592-989b-a056a082cb6a" providerId="AD" clId="Web-{60E6BA55-2BE9-F4D2-7E94-7D3841891682}" dt="2024-07-15T19:51:25.448" v="21"/>
        <pc:sldMkLst>
          <pc:docMk/>
          <pc:sldMk cId="0" sldId="1636"/>
        </pc:sldMkLst>
      </pc:sldChg>
      <pc:sldChg chg="add">
        <pc:chgData name="HEIDY MUÑOZ SALINAS" userId="S::gestion.calidad@consorciopc.com::679d0cc1-20d6-4592-989b-a056a082cb6a" providerId="AD" clId="Web-{60E6BA55-2BE9-F4D2-7E94-7D3841891682}" dt="2024-07-15T19:51:25.542" v="29"/>
        <pc:sldMkLst>
          <pc:docMk/>
          <pc:sldMk cId="3828802350" sldId="1637"/>
        </pc:sldMkLst>
      </pc:sldChg>
      <pc:sldChg chg="add">
        <pc:chgData name="HEIDY MUÑOZ SALINAS" userId="S::gestion.calidad@consorciopc.com::679d0cc1-20d6-4592-989b-a056a082cb6a" providerId="AD" clId="Web-{60E6BA55-2BE9-F4D2-7E94-7D3841891682}" dt="2024-07-15T19:51:27.167" v="92"/>
        <pc:sldMkLst>
          <pc:docMk/>
          <pc:sldMk cId="0" sldId="1662"/>
        </pc:sldMkLst>
      </pc:sldChg>
      <pc:sldChg chg="add">
        <pc:chgData name="HEIDY MUÑOZ SALINAS" userId="S::gestion.calidad@consorciopc.com::679d0cc1-20d6-4592-989b-a056a082cb6a" providerId="AD" clId="Web-{60E6BA55-2BE9-F4D2-7E94-7D3841891682}" dt="2024-07-15T19:51:27.198" v="93"/>
        <pc:sldMkLst>
          <pc:docMk/>
          <pc:sldMk cId="0" sldId="1663"/>
        </pc:sldMkLst>
      </pc:sldChg>
      <pc:sldChg chg="add">
        <pc:chgData name="HEIDY MUÑOZ SALINAS" userId="S::gestion.calidad@consorciopc.com::679d0cc1-20d6-4592-989b-a056a082cb6a" providerId="AD" clId="Web-{60E6BA55-2BE9-F4D2-7E94-7D3841891682}" dt="2024-07-15T19:51:27.214" v="94"/>
        <pc:sldMkLst>
          <pc:docMk/>
          <pc:sldMk cId="0" sldId="1664"/>
        </pc:sldMkLst>
      </pc:sldChg>
      <pc:sldChg chg="add">
        <pc:chgData name="HEIDY MUÑOZ SALINAS" userId="S::gestion.calidad@consorciopc.com::679d0cc1-20d6-4592-989b-a056a082cb6a" providerId="AD" clId="Web-{60E6BA55-2BE9-F4D2-7E94-7D3841891682}" dt="2024-07-15T19:51:27.354" v="96"/>
        <pc:sldMkLst>
          <pc:docMk/>
          <pc:sldMk cId="0" sldId="1665"/>
        </pc:sldMkLst>
      </pc:sldChg>
      <pc:sldChg chg="add">
        <pc:chgData name="HEIDY MUÑOZ SALINAS" userId="S::gestion.calidad@consorciopc.com::679d0cc1-20d6-4592-989b-a056a082cb6a" providerId="AD" clId="Web-{60E6BA55-2BE9-F4D2-7E94-7D3841891682}" dt="2024-07-15T19:51:25.511" v="26"/>
        <pc:sldMkLst>
          <pc:docMk/>
          <pc:sldMk cId="3514632084" sldId="1666"/>
        </pc:sldMkLst>
      </pc:sldChg>
      <pc:sldChg chg="add">
        <pc:chgData name="HEIDY MUÑOZ SALINAS" userId="S::gestion.calidad@consorciopc.com::679d0cc1-20d6-4592-989b-a056a082cb6a" providerId="AD" clId="Web-{60E6BA55-2BE9-F4D2-7E94-7D3841891682}" dt="2024-07-15T19:51:27.495" v="102"/>
        <pc:sldMkLst>
          <pc:docMk/>
          <pc:sldMk cId="0" sldId="1707"/>
        </pc:sldMkLst>
      </pc:sldChg>
      <pc:sldChg chg="add">
        <pc:chgData name="HEIDY MUÑOZ SALINAS" userId="S::gestion.calidad@consorciopc.com::679d0cc1-20d6-4592-989b-a056a082cb6a" providerId="AD" clId="Web-{60E6BA55-2BE9-F4D2-7E94-7D3841891682}" dt="2024-07-15T19:51:27.589" v="104"/>
        <pc:sldMkLst>
          <pc:docMk/>
          <pc:sldMk cId="0" sldId="1708"/>
        </pc:sldMkLst>
      </pc:sldChg>
      <pc:sldChg chg="add">
        <pc:chgData name="HEIDY MUÑOZ SALINAS" userId="S::gestion.calidad@consorciopc.com::679d0cc1-20d6-4592-989b-a056a082cb6a" providerId="AD" clId="Web-{60E6BA55-2BE9-F4D2-7E94-7D3841891682}" dt="2024-07-15T19:51:27.651" v="106"/>
        <pc:sldMkLst>
          <pc:docMk/>
          <pc:sldMk cId="0" sldId="1709"/>
        </pc:sldMkLst>
      </pc:sldChg>
      <pc:sldChg chg="add">
        <pc:chgData name="HEIDY MUÑOZ SALINAS" userId="S::gestion.calidad@consorciopc.com::679d0cc1-20d6-4592-989b-a056a082cb6a" providerId="AD" clId="Web-{60E6BA55-2BE9-F4D2-7E94-7D3841891682}" dt="2024-07-15T19:51:27.745" v="108"/>
        <pc:sldMkLst>
          <pc:docMk/>
          <pc:sldMk cId="0" sldId="1710"/>
        </pc:sldMkLst>
      </pc:sldChg>
      <pc:sldChg chg="add">
        <pc:chgData name="HEIDY MUÑOZ SALINAS" userId="S::gestion.calidad@consorciopc.com::679d0cc1-20d6-4592-989b-a056a082cb6a" providerId="AD" clId="Web-{60E6BA55-2BE9-F4D2-7E94-7D3841891682}" dt="2024-07-15T19:51:27.823" v="110"/>
        <pc:sldMkLst>
          <pc:docMk/>
          <pc:sldMk cId="0" sldId="1711"/>
        </pc:sldMkLst>
      </pc:sldChg>
      <pc:sldChg chg="add">
        <pc:chgData name="HEIDY MUÑOZ SALINAS" userId="S::gestion.calidad@consorciopc.com::679d0cc1-20d6-4592-989b-a056a082cb6a" providerId="AD" clId="Web-{60E6BA55-2BE9-F4D2-7E94-7D3841891682}" dt="2024-07-15T19:51:25.464" v="22"/>
        <pc:sldMkLst>
          <pc:docMk/>
          <pc:sldMk cId="3664068657" sldId="1743"/>
        </pc:sldMkLst>
      </pc:sldChg>
      <pc:sldChg chg="add">
        <pc:chgData name="HEIDY MUÑOZ SALINAS" userId="S::gestion.calidad@consorciopc.com::679d0cc1-20d6-4592-989b-a056a082cb6a" providerId="AD" clId="Web-{60E6BA55-2BE9-F4D2-7E94-7D3841891682}" dt="2024-07-15T19:51:25.464" v="23"/>
        <pc:sldMkLst>
          <pc:docMk/>
          <pc:sldMk cId="3737552795" sldId="1745"/>
        </pc:sldMkLst>
      </pc:sldChg>
      <pc:sldChg chg="add">
        <pc:chgData name="HEIDY MUÑOZ SALINAS" userId="S::gestion.calidad@consorciopc.com::679d0cc1-20d6-4592-989b-a056a082cb6a" providerId="AD" clId="Web-{60E6BA55-2BE9-F4D2-7E94-7D3841891682}" dt="2024-07-15T19:51:25.339" v="14"/>
        <pc:sldMkLst>
          <pc:docMk/>
          <pc:sldMk cId="0" sldId="1747"/>
        </pc:sldMkLst>
      </pc:sldChg>
      <pc:sldChg chg="add">
        <pc:chgData name="HEIDY MUÑOZ SALINAS" userId="S::gestion.calidad@consorciopc.com::679d0cc1-20d6-4592-989b-a056a082cb6a" providerId="AD" clId="Web-{60E6BA55-2BE9-F4D2-7E94-7D3841891682}" dt="2024-07-15T19:51:25.745" v="38"/>
        <pc:sldMkLst>
          <pc:docMk/>
          <pc:sldMk cId="2693219365" sldId="1748"/>
        </pc:sldMkLst>
      </pc:sldChg>
      <pc:sldChg chg="add">
        <pc:chgData name="HEIDY MUÑOZ SALINAS" userId="S::gestion.calidad@consorciopc.com::679d0cc1-20d6-4592-989b-a056a082cb6a" providerId="AD" clId="Web-{60E6BA55-2BE9-F4D2-7E94-7D3841891682}" dt="2024-07-15T19:51:25.917" v="45"/>
        <pc:sldMkLst>
          <pc:docMk/>
          <pc:sldMk cId="0" sldId="1749"/>
        </pc:sldMkLst>
      </pc:sldChg>
      <pc:sldChg chg="add">
        <pc:chgData name="HEIDY MUÑOZ SALINAS" userId="S::gestion.calidad@consorciopc.com::679d0cc1-20d6-4592-989b-a056a082cb6a" providerId="AD" clId="Web-{60E6BA55-2BE9-F4D2-7E94-7D3841891682}" dt="2024-07-15T19:51:25.948" v="46"/>
        <pc:sldMkLst>
          <pc:docMk/>
          <pc:sldMk cId="0" sldId="1750"/>
        </pc:sldMkLst>
      </pc:sldChg>
      <pc:sldChg chg="add">
        <pc:chgData name="HEIDY MUÑOZ SALINAS" userId="S::gestion.calidad@consorciopc.com::679d0cc1-20d6-4592-989b-a056a082cb6a" providerId="AD" clId="Web-{60E6BA55-2BE9-F4D2-7E94-7D3841891682}" dt="2024-07-15T19:51:25.964" v="47"/>
        <pc:sldMkLst>
          <pc:docMk/>
          <pc:sldMk cId="0" sldId="1751"/>
        </pc:sldMkLst>
      </pc:sldChg>
      <pc:sldChg chg="add">
        <pc:chgData name="HEIDY MUÑOZ SALINAS" userId="S::gestion.calidad@consorciopc.com::679d0cc1-20d6-4592-989b-a056a082cb6a" providerId="AD" clId="Web-{60E6BA55-2BE9-F4D2-7E94-7D3841891682}" dt="2024-07-15T19:51:26.042" v="50"/>
        <pc:sldMkLst>
          <pc:docMk/>
          <pc:sldMk cId="0" sldId="1752"/>
        </pc:sldMkLst>
      </pc:sldChg>
      <pc:sldChg chg="add">
        <pc:chgData name="HEIDY MUÑOZ SALINAS" userId="S::gestion.calidad@consorciopc.com::679d0cc1-20d6-4592-989b-a056a082cb6a" providerId="AD" clId="Web-{60E6BA55-2BE9-F4D2-7E94-7D3841891682}" dt="2024-07-15T19:51:26.057" v="51"/>
        <pc:sldMkLst>
          <pc:docMk/>
          <pc:sldMk cId="0" sldId="1753"/>
        </pc:sldMkLst>
      </pc:sldChg>
      <pc:sldChg chg="add">
        <pc:chgData name="HEIDY MUÑOZ SALINAS" userId="S::gestion.calidad@consorciopc.com::679d0cc1-20d6-4592-989b-a056a082cb6a" providerId="AD" clId="Web-{60E6BA55-2BE9-F4D2-7E94-7D3841891682}" dt="2024-07-15T19:51:26.073" v="52"/>
        <pc:sldMkLst>
          <pc:docMk/>
          <pc:sldMk cId="0" sldId="1754"/>
        </pc:sldMkLst>
      </pc:sldChg>
      <pc:sldChg chg="add">
        <pc:chgData name="HEIDY MUÑOZ SALINAS" userId="S::gestion.calidad@consorciopc.com::679d0cc1-20d6-4592-989b-a056a082cb6a" providerId="AD" clId="Web-{60E6BA55-2BE9-F4D2-7E94-7D3841891682}" dt="2024-07-15T19:51:26.120" v="55"/>
        <pc:sldMkLst>
          <pc:docMk/>
          <pc:sldMk cId="0" sldId="1755"/>
        </pc:sldMkLst>
      </pc:sldChg>
      <pc:sldChg chg="add">
        <pc:chgData name="HEIDY MUÑOZ SALINAS" userId="S::gestion.calidad@consorciopc.com::679d0cc1-20d6-4592-989b-a056a082cb6a" providerId="AD" clId="Web-{60E6BA55-2BE9-F4D2-7E94-7D3841891682}" dt="2024-07-15T19:51:26.151" v="56"/>
        <pc:sldMkLst>
          <pc:docMk/>
          <pc:sldMk cId="0" sldId="1756"/>
        </pc:sldMkLst>
      </pc:sldChg>
      <pc:sldChg chg="add">
        <pc:chgData name="HEIDY MUÑOZ SALINAS" userId="S::gestion.calidad@consorciopc.com::679d0cc1-20d6-4592-989b-a056a082cb6a" providerId="AD" clId="Web-{60E6BA55-2BE9-F4D2-7E94-7D3841891682}" dt="2024-07-15T19:51:27.448" v="101"/>
        <pc:sldMkLst>
          <pc:docMk/>
          <pc:sldMk cId="2158348272" sldId="1767"/>
        </pc:sldMkLst>
      </pc:sldChg>
      <pc:sldChg chg="add">
        <pc:chgData name="HEIDY MUÑOZ SALINAS" userId="S::gestion.calidad@consorciopc.com::679d0cc1-20d6-4592-989b-a056a082cb6a" providerId="AD" clId="Web-{60E6BA55-2BE9-F4D2-7E94-7D3841891682}" dt="2024-07-15T19:51:26.995" v="86"/>
        <pc:sldMkLst>
          <pc:docMk/>
          <pc:sldMk cId="0" sldId="1787"/>
        </pc:sldMkLst>
      </pc:sldChg>
      <pc:sldChg chg="add">
        <pc:chgData name="HEIDY MUÑOZ SALINAS" userId="S::gestion.calidad@consorciopc.com::679d0cc1-20d6-4592-989b-a056a082cb6a" providerId="AD" clId="Web-{60E6BA55-2BE9-F4D2-7E94-7D3841891682}" dt="2024-07-15T19:51:27.026" v="87"/>
        <pc:sldMkLst>
          <pc:docMk/>
          <pc:sldMk cId="0" sldId="1788"/>
        </pc:sldMkLst>
      </pc:sldChg>
      <pc:sldChg chg="add">
        <pc:chgData name="HEIDY MUÑOZ SALINAS" userId="S::gestion.calidad@consorciopc.com::679d0cc1-20d6-4592-989b-a056a082cb6a" providerId="AD" clId="Web-{60E6BA55-2BE9-F4D2-7E94-7D3841891682}" dt="2024-07-15T19:51:27.089" v="89"/>
        <pc:sldMkLst>
          <pc:docMk/>
          <pc:sldMk cId="0" sldId="1789"/>
        </pc:sldMkLst>
      </pc:sldChg>
      <pc:sldChg chg="add">
        <pc:chgData name="HEIDY MUÑOZ SALINAS" userId="S::gestion.calidad@consorciopc.com::679d0cc1-20d6-4592-989b-a056a082cb6a" providerId="AD" clId="Web-{60E6BA55-2BE9-F4D2-7E94-7D3841891682}" dt="2024-07-15T19:51:27.167" v="91"/>
        <pc:sldMkLst>
          <pc:docMk/>
          <pc:sldMk cId="0" sldId="1790"/>
        </pc:sldMkLst>
      </pc:sldChg>
      <pc:sldChg chg="add">
        <pc:chgData name="HEIDY MUÑOZ SALINAS" userId="S::gestion.calidad@consorciopc.com::679d0cc1-20d6-4592-989b-a056a082cb6a" providerId="AD" clId="Web-{60E6BA55-2BE9-F4D2-7E94-7D3841891682}" dt="2024-07-15T19:51:26.651" v="77"/>
        <pc:sldMkLst>
          <pc:docMk/>
          <pc:sldMk cId="0" sldId="1804"/>
        </pc:sldMkLst>
      </pc:sldChg>
      <pc:sldChg chg="add">
        <pc:chgData name="HEIDY MUÑOZ SALINAS" userId="S::gestion.calidad@consorciopc.com::679d0cc1-20d6-4592-989b-a056a082cb6a" providerId="AD" clId="Web-{60E6BA55-2BE9-F4D2-7E94-7D3841891682}" dt="2024-07-15T19:51:26.682" v="78"/>
        <pc:sldMkLst>
          <pc:docMk/>
          <pc:sldMk cId="0" sldId="1805"/>
        </pc:sldMkLst>
      </pc:sldChg>
      <pc:sldChg chg="add">
        <pc:chgData name="HEIDY MUÑOZ SALINAS" userId="S::gestion.calidad@consorciopc.com::679d0cc1-20d6-4592-989b-a056a082cb6a" providerId="AD" clId="Web-{60E6BA55-2BE9-F4D2-7E94-7D3841891682}" dt="2024-07-15T19:51:26.761" v="80"/>
        <pc:sldMkLst>
          <pc:docMk/>
          <pc:sldMk cId="0" sldId="1806"/>
        </pc:sldMkLst>
      </pc:sldChg>
      <pc:sldChg chg="add">
        <pc:chgData name="HEIDY MUÑOZ SALINAS" userId="S::gestion.calidad@consorciopc.com::679d0cc1-20d6-4592-989b-a056a082cb6a" providerId="AD" clId="Web-{60E6BA55-2BE9-F4D2-7E94-7D3841891682}" dt="2024-07-15T19:51:26.792" v="81"/>
        <pc:sldMkLst>
          <pc:docMk/>
          <pc:sldMk cId="0" sldId="1807"/>
        </pc:sldMkLst>
      </pc:sldChg>
      <pc:sldChg chg="add">
        <pc:chgData name="HEIDY MUÑOZ SALINAS" userId="S::gestion.calidad@consorciopc.com::679d0cc1-20d6-4592-989b-a056a082cb6a" providerId="AD" clId="Web-{60E6BA55-2BE9-F4D2-7E94-7D3841891682}" dt="2024-07-15T19:51:26.870" v="83"/>
        <pc:sldMkLst>
          <pc:docMk/>
          <pc:sldMk cId="0" sldId="1808"/>
        </pc:sldMkLst>
      </pc:sldChg>
      <pc:sldChg chg="add">
        <pc:chgData name="HEIDY MUÑOZ SALINAS" userId="S::gestion.calidad@consorciopc.com::679d0cc1-20d6-4592-989b-a056a082cb6a" providerId="AD" clId="Web-{60E6BA55-2BE9-F4D2-7E94-7D3841891682}" dt="2024-07-15T19:51:26.917" v="84"/>
        <pc:sldMkLst>
          <pc:docMk/>
          <pc:sldMk cId="0" sldId="1809"/>
        </pc:sldMkLst>
      </pc:sldChg>
      <pc:sldChg chg="add">
        <pc:chgData name="HEIDY MUÑOZ SALINAS" userId="S::gestion.calidad@consorciopc.com::679d0cc1-20d6-4592-989b-a056a082cb6a" providerId="AD" clId="Web-{60E6BA55-2BE9-F4D2-7E94-7D3841891682}" dt="2024-07-15T19:51:27.401" v="98"/>
        <pc:sldMkLst>
          <pc:docMk/>
          <pc:sldMk cId="0" sldId="1810"/>
        </pc:sldMkLst>
      </pc:sldChg>
      <pc:sldChg chg="add">
        <pc:chgData name="HEIDY MUÑOZ SALINAS" userId="S::gestion.calidad@consorciopc.com::679d0cc1-20d6-4592-989b-a056a082cb6a" providerId="AD" clId="Web-{60E6BA55-2BE9-F4D2-7E94-7D3841891682}" dt="2024-07-15T19:51:25.667" v="35"/>
        <pc:sldMkLst>
          <pc:docMk/>
          <pc:sldMk cId="813698267" sldId="1837"/>
        </pc:sldMkLst>
      </pc:sldChg>
      <pc:sldChg chg="add">
        <pc:chgData name="HEIDY MUÑOZ SALINAS" userId="S::gestion.calidad@consorciopc.com::679d0cc1-20d6-4592-989b-a056a082cb6a" providerId="AD" clId="Web-{60E6BA55-2BE9-F4D2-7E94-7D3841891682}" dt="2024-07-15T19:51:26.167" v="57"/>
        <pc:sldMkLst>
          <pc:docMk/>
          <pc:sldMk cId="0" sldId="1849"/>
        </pc:sldMkLst>
      </pc:sldChg>
      <pc:sldChg chg="add">
        <pc:chgData name="HEIDY MUÑOZ SALINAS" userId="S::gestion.calidad@consorciopc.com::679d0cc1-20d6-4592-989b-a056a082cb6a" providerId="AD" clId="Web-{60E6BA55-2BE9-F4D2-7E94-7D3841891682}" dt="2024-07-15T19:51:26.182" v="58"/>
        <pc:sldMkLst>
          <pc:docMk/>
          <pc:sldMk cId="0" sldId="1850"/>
        </pc:sldMkLst>
      </pc:sldChg>
      <pc:sldChg chg="add">
        <pc:chgData name="HEIDY MUÑOZ SALINAS" userId="S::gestion.calidad@consorciopc.com::679d0cc1-20d6-4592-989b-a056a082cb6a" providerId="AD" clId="Web-{60E6BA55-2BE9-F4D2-7E94-7D3841891682}" dt="2024-07-15T19:51:26.214" v="59"/>
        <pc:sldMkLst>
          <pc:docMk/>
          <pc:sldMk cId="0" sldId="1851"/>
        </pc:sldMkLst>
      </pc:sldChg>
      <pc:sldChg chg="add">
        <pc:chgData name="HEIDY MUÑOZ SALINAS" userId="S::gestion.calidad@consorciopc.com::679d0cc1-20d6-4592-989b-a056a082cb6a" providerId="AD" clId="Web-{60E6BA55-2BE9-F4D2-7E94-7D3841891682}" dt="2024-07-15T19:51:26.229" v="60"/>
        <pc:sldMkLst>
          <pc:docMk/>
          <pc:sldMk cId="0" sldId="1852"/>
        </pc:sldMkLst>
      </pc:sldChg>
      <pc:sldChg chg="add">
        <pc:chgData name="HEIDY MUÑOZ SALINAS" userId="S::gestion.calidad@consorciopc.com::679d0cc1-20d6-4592-989b-a056a082cb6a" providerId="AD" clId="Web-{60E6BA55-2BE9-F4D2-7E94-7D3841891682}" dt="2024-07-15T19:51:26.261" v="61"/>
        <pc:sldMkLst>
          <pc:docMk/>
          <pc:sldMk cId="0" sldId="1853"/>
        </pc:sldMkLst>
      </pc:sldChg>
      <pc:sldChg chg="add">
        <pc:chgData name="HEIDY MUÑOZ SALINAS" userId="S::gestion.calidad@consorciopc.com::679d0cc1-20d6-4592-989b-a056a082cb6a" providerId="AD" clId="Web-{60E6BA55-2BE9-F4D2-7E94-7D3841891682}" dt="2024-07-15T19:51:26.276" v="62"/>
        <pc:sldMkLst>
          <pc:docMk/>
          <pc:sldMk cId="0" sldId="1854"/>
        </pc:sldMkLst>
      </pc:sldChg>
      <pc:sldChg chg="add">
        <pc:chgData name="HEIDY MUÑOZ SALINAS" userId="S::gestion.calidad@consorciopc.com::679d0cc1-20d6-4592-989b-a056a082cb6a" providerId="AD" clId="Web-{60E6BA55-2BE9-F4D2-7E94-7D3841891682}" dt="2024-07-15T19:51:01.291" v="10"/>
        <pc:sldMkLst>
          <pc:docMk/>
          <pc:sldMk cId="2953626131" sldId="1855"/>
        </pc:sldMkLst>
      </pc:sldChg>
      <pc:sldChg chg="add">
        <pc:chgData name="HEIDY MUÑOZ SALINAS" userId="S::gestion.calidad@consorciopc.com::679d0cc1-20d6-4592-989b-a056a082cb6a" providerId="AD" clId="Web-{60E6BA55-2BE9-F4D2-7E94-7D3841891682}" dt="2024-07-15T19:51:01.322" v="11"/>
        <pc:sldMkLst>
          <pc:docMk/>
          <pc:sldMk cId="4022171205" sldId="1856"/>
        </pc:sldMkLst>
      </pc:sldChg>
      <pc:sldChg chg="add">
        <pc:chgData name="HEIDY MUÑOZ SALINAS" userId="S::gestion.calidad@consorciopc.com::679d0cc1-20d6-4592-989b-a056a082cb6a" providerId="AD" clId="Web-{60E6BA55-2BE9-F4D2-7E94-7D3841891682}" dt="2024-07-15T19:51:01.354" v="12"/>
        <pc:sldMkLst>
          <pc:docMk/>
          <pc:sldMk cId="1051738445" sldId="1857"/>
        </pc:sldMkLst>
      </pc:sldChg>
      <pc:sldChg chg="add">
        <pc:chgData name="HEIDY MUÑOZ SALINAS" userId="S::gestion.calidad@consorciopc.com::679d0cc1-20d6-4592-989b-a056a082cb6a" providerId="AD" clId="Web-{60E6BA55-2BE9-F4D2-7E94-7D3841891682}" dt="2024-07-15T19:51:01.229" v="8"/>
        <pc:sldMkLst>
          <pc:docMk/>
          <pc:sldMk cId="4218217820" sldId="1859"/>
        </pc:sldMkLst>
      </pc:sldChg>
      <pc:sldChg chg="add">
        <pc:chgData name="HEIDY MUÑOZ SALINAS" userId="S::gestion.calidad@consorciopc.com::679d0cc1-20d6-4592-989b-a056a082cb6a" providerId="AD" clId="Web-{60E6BA55-2BE9-F4D2-7E94-7D3841891682}" dt="2024-07-15T19:51:01.088" v="4"/>
        <pc:sldMkLst>
          <pc:docMk/>
          <pc:sldMk cId="3976706697" sldId="1860"/>
        </pc:sldMkLst>
      </pc:sldChg>
      <pc:sldChg chg="add">
        <pc:chgData name="HEIDY MUÑOZ SALINAS" userId="S::gestion.calidad@consorciopc.com::679d0cc1-20d6-4592-989b-a056a082cb6a" providerId="AD" clId="Web-{60E6BA55-2BE9-F4D2-7E94-7D3841891682}" dt="2024-07-15T19:51:01.260" v="9"/>
        <pc:sldMkLst>
          <pc:docMk/>
          <pc:sldMk cId="2709522188" sldId="1862"/>
        </pc:sldMkLst>
      </pc:sldChg>
      <pc:sldChg chg="add">
        <pc:chgData name="HEIDY MUÑOZ SALINAS" userId="S::gestion.calidad@consorciopc.com::679d0cc1-20d6-4592-989b-a056a082cb6a" providerId="AD" clId="Web-{60E6BA55-2BE9-F4D2-7E94-7D3841891682}" dt="2024-07-15T19:51:01.166" v="7"/>
        <pc:sldMkLst>
          <pc:docMk/>
          <pc:sldMk cId="1296641471" sldId="1863"/>
        </pc:sldMkLst>
      </pc:sldChg>
      <pc:sldChg chg="add">
        <pc:chgData name="HEIDY MUÑOZ SALINAS" userId="S::gestion.calidad@consorciopc.com::679d0cc1-20d6-4592-989b-a056a082cb6a" providerId="AD" clId="Web-{60E6BA55-2BE9-F4D2-7E94-7D3841891682}" dt="2024-07-15T19:51:01.041" v="2"/>
        <pc:sldMkLst>
          <pc:docMk/>
          <pc:sldMk cId="1577985284" sldId="1865"/>
        </pc:sldMkLst>
      </pc:sldChg>
      <pc:sldChg chg="add">
        <pc:chgData name="HEIDY MUÑOZ SALINAS" userId="S::gestion.calidad@consorciopc.com::679d0cc1-20d6-4592-989b-a056a082cb6a" providerId="AD" clId="Web-{60E6BA55-2BE9-F4D2-7E94-7D3841891682}" dt="2024-07-15T19:51:01.025" v="1"/>
        <pc:sldMkLst>
          <pc:docMk/>
          <pc:sldMk cId="371052512" sldId="1866"/>
        </pc:sldMkLst>
      </pc:sldChg>
      <pc:sldChg chg="add">
        <pc:chgData name="HEIDY MUÑOZ SALINAS" userId="S::gestion.calidad@consorciopc.com::679d0cc1-20d6-4592-989b-a056a082cb6a" providerId="AD" clId="Web-{60E6BA55-2BE9-F4D2-7E94-7D3841891682}" dt="2024-07-15T19:51:01.057" v="3"/>
        <pc:sldMkLst>
          <pc:docMk/>
          <pc:sldMk cId="2096961225" sldId="1867"/>
        </pc:sldMkLst>
      </pc:sldChg>
      <pc:sldChg chg="add">
        <pc:chgData name="HEIDY MUÑOZ SALINAS" userId="S::gestion.calidad@consorciopc.com::679d0cc1-20d6-4592-989b-a056a082cb6a" providerId="AD" clId="Web-{60E6BA55-2BE9-F4D2-7E94-7D3841891682}" dt="2024-07-15T19:51:26.292" v="63"/>
        <pc:sldMkLst>
          <pc:docMk/>
          <pc:sldMk cId="0" sldId="1877"/>
        </pc:sldMkLst>
      </pc:sldChg>
      <pc:sldChg chg="add">
        <pc:chgData name="HEIDY MUÑOZ SALINAS" userId="S::gestion.calidad@consorciopc.com::679d0cc1-20d6-4592-989b-a056a082cb6a" providerId="AD" clId="Web-{60E6BA55-2BE9-F4D2-7E94-7D3841891682}" dt="2024-07-15T19:51:26.323" v="64"/>
        <pc:sldMkLst>
          <pc:docMk/>
          <pc:sldMk cId="0" sldId="1878"/>
        </pc:sldMkLst>
      </pc:sldChg>
      <pc:sldChg chg="add">
        <pc:chgData name="HEIDY MUÑOZ SALINAS" userId="S::gestion.calidad@consorciopc.com::679d0cc1-20d6-4592-989b-a056a082cb6a" providerId="AD" clId="Web-{60E6BA55-2BE9-F4D2-7E94-7D3841891682}" dt="2024-07-15T19:51:25.604" v="32"/>
        <pc:sldMkLst>
          <pc:docMk/>
          <pc:sldMk cId="3158060965" sldId="1908"/>
        </pc:sldMkLst>
      </pc:sldChg>
      <pc:sldChg chg="add">
        <pc:chgData name="HEIDY MUÑOZ SALINAS" userId="S::gestion.calidad@consorciopc.com::679d0cc1-20d6-4592-989b-a056a082cb6a" providerId="AD" clId="Web-{60E6BA55-2BE9-F4D2-7E94-7D3841891682}" dt="2024-07-15T19:51:25.714" v="37"/>
        <pc:sldMkLst>
          <pc:docMk/>
          <pc:sldMk cId="3543565175" sldId="1911"/>
        </pc:sldMkLst>
      </pc:sldChg>
      <pc:sldChg chg="add">
        <pc:chgData name="HEIDY MUÑOZ SALINAS" userId="S::gestion.calidad@consorciopc.com::679d0cc1-20d6-4592-989b-a056a082cb6a" providerId="AD" clId="Web-{60E6BA55-2BE9-F4D2-7E94-7D3841891682}" dt="2024-07-15T19:51:26.604" v="76"/>
        <pc:sldMkLst>
          <pc:docMk/>
          <pc:sldMk cId="2350468144" sldId="1925"/>
        </pc:sldMkLst>
      </pc:sldChg>
      <pc:sldChg chg="add">
        <pc:chgData name="HEIDY MUÑOZ SALINAS" userId="S::gestion.calidad@consorciopc.com::679d0cc1-20d6-4592-989b-a056a082cb6a" providerId="AD" clId="Web-{60E6BA55-2BE9-F4D2-7E94-7D3841891682}" dt="2024-07-15T19:51:25.557" v="30"/>
        <pc:sldMkLst>
          <pc:docMk/>
          <pc:sldMk cId="879173852" sldId="1940"/>
        </pc:sldMkLst>
      </pc:sldChg>
      <pc:sldChg chg="add">
        <pc:chgData name="HEIDY MUÑOZ SALINAS" userId="S::gestion.calidad@consorciopc.com::679d0cc1-20d6-4592-989b-a056a082cb6a" providerId="AD" clId="Web-{60E6BA55-2BE9-F4D2-7E94-7D3841891682}" dt="2024-07-15T19:51:25.573" v="31"/>
        <pc:sldMkLst>
          <pc:docMk/>
          <pc:sldMk cId="4082131971" sldId="1941"/>
        </pc:sldMkLst>
      </pc:sldChg>
      <pc:sldChg chg="add">
        <pc:chgData name="HEIDY MUÑOZ SALINAS" userId="S::gestion.calidad@consorciopc.com::679d0cc1-20d6-4592-989b-a056a082cb6a" providerId="AD" clId="Web-{60E6BA55-2BE9-F4D2-7E94-7D3841891682}" dt="2024-07-15T19:51:25.620" v="33"/>
        <pc:sldMkLst>
          <pc:docMk/>
          <pc:sldMk cId="494497493" sldId="1942"/>
        </pc:sldMkLst>
      </pc:sldChg>
      <pc:sldChg chg="add">
        <pc:chgData name="HEIDY MUÑOZ SALINAS" userId="S::gestion.calidad@consorciopc.com::679d0cc1-20d6-4592-989b-a056a082cb6a" providerId="AD" clId="Web-{60E6BA55-2BE9-F4D2-7E94-7D3841891682}" dt="2024-07-15T19:51:25.636" v="34"/>
        <pc:sldMkLst>
          <pc:docMk/>
          <pc:sldMk cId="2800692327" sldId="1943"/>
        </pc:sldMkLst>
      </pc:sldChg>
      <pc:sldChg chg="add">
        <pc:chgData name="HEIDY MUÑOZ SALINAS" userId="S::gestion.calidad@consorciopc.com::679d0cc1-20d6-4592-989b-a056a082cb6a" providerId="AD" clId="Web-{60E6BA55-2BE9-F4D2-7E94-7D3841891682}" dt="2024-07-15T19:51:26.589" v="75"/>
        <pc:sldMkLst>
          <pc:docMk/>
          <pc:sldMk cId="2966235125" sldId="1944"/>
        </pc:sldMkLst>
      </pc:sldChg>
      <pc:sldChg chg="add">
        <pc:chgData name="HEIDY MUÑOZ SALINAS" userId="S::gestion.calidad@consorciopc.com::679d0cc1-20d6-4592-989b-a056a082cb6a" providerId="AD" clId="Web-{60E6BA55-2BE9-F4D2-7E94-7D3841891682}" dt="2024-07-15T19:51:27.370" v="97"/>
        <pc:sldMkLst>
          <pc:docMk/>
          <pc:sldMk cId="471505444" sldId="1945"/>
        </pc:sldMkLst>
      </pc:sldChg>
      <pc:sldChg chg="add">
        <pc:chgData name="HEIDY MUÑOZ SALINAS" userId="S::gestion.calidad@consorciopc.com::679d0cc1-20d6-4592-989b-a056a082cb6a" providerId="AD" clId="Web-{60E6BA55-2BE9-F4D2-7E94-7D3841891682}" dt="2024-07-15T19:51:26.339" v="65"/>
        <pc:sldMkLst>
          <pc:docMk/>
          <pc:sldMk cId="0" sldId="1967"/>
        </pc:sldMkLst>
      </pc:sldChg>
      <pc:sldChg chg="add">
        <pc:chgData name="HEIDY MUÑOZ SALINAS" userId="S::gestion.calidad@consorciopc.com::679d0cc1-20d6-4592-989b-a056a082cb6a" providerId="AD" clId="Web-{60E6BA55-2BE9-F4D2-7E94-7D3841891682}" dt="2024-07-15T19:51:27.339" v="95"/>
        <pc:sldMkLst>
          <pc:docMk/>
          <pc:sldMk cId="373910799" sldId="1974"/>
        </pc:sldMkLst>
      </pc:sldChg>
      <pc:sldChg chg="add">
        <pc:chgData name="HEIDY MUÑOZ SALINAS" userId="S::gestion.calidad@consorciopc.com::679d0cc1-20d6-4592-989b-a056a082cb6a" providerId="AD" clId="Web-{60E6BA55-2BE9-F4D2-7E94-7D3841891682}" dt="2024-07-15T19:51:26.432" v="69"/>
        <pc:sldMkLst>
          <pc:docMk/>
          <pc:sldMk cId="0" sldId="2060"/>
        </pc:sldMkLst>
      </pc:sldChg>
      <pc:sldChg chg="add">
        <pc:chgData name="HEIDY MUÑOZ SALINAS" userId="S::gestion.calidad@consorciopc.com::679d0cc1-20d6-4592-989b-a056a082cb6a" providerId="AD" clId="Web-{60E6BA55-2BE9-F4D2-7E94-7D3841891682}" dt="2024-07-15T19:51:26.401" v="68"/>
        <pc:sldMkLst>
          <pc:docMk/>
          <pc:sldMk cId="0" sldId="2076"/>
        </pc:sldMkLst>
      </pc:sldChg>
      <pc:sldChg chg="add">
        <pc:chgData name="HEIDY MUÑOZ SALINAS" userId="S::gestion.calidad@consorciopc.com::679d0cc1-20d6-4592-989b-a056a082cb6a" providerId="AD" clId="Web-{60E6BA55-2BE9-F4D2-7E94-7D3841891682}" dt="2024-07-15T19:51:25.417" v="19"/>
        <pc:sldMkLst>
          <pc:docMk/>
          <pc:sldMk cId="1015559659" sldId="2077"/>
        </pc:sldMkLst>
      </pc:sldChg>
      <pc:sldChg chg="add">
        <pc:chgData name="HEIDY MUÑOZ SALINAS" userId="S::gestion.calidad@consorciopc.com::679d0cc1-20d6-4592-989b-a056a082cb6a" providerId="AD" clId="Web-{60E6BA55-2BE9-F4D2-7E94-7D3841891682}" dt="2024-07-15T19:51:25.432" v="20"/>
        <pc:sldMkLst>
          <pc:docMk/>
          <pc:sldMk cId="1772086327" sldId="2078"/>
        </pc:sldMkLst>
      </pc:sldChg>
      <pc:sldChg chg="add">
        <pc:chgData name="HEIDY MUÑOZ SALINAS" userId="S::gestion.calidad@consorciopc.com::679d0cc1-20d6-4592-989b-a056a082cb6a" providerId="AD" clId="Web-{60E6BA55-2BE9-F4D2-7E94-7D3841891682}" dt="2024-07-15T19:51:27.417" v="99"/>
        <pc:sldMkLst>
          <pc:docMk/>
          <pc:sldMk cId="274852433" sldId="2081"/>
        </pc:sldMkLst>
      </pc:sldChg>
      <pc:sldChg chg="add">
        <pc:chgData name="HEIDY MUÑOZ SALINAS" userId="S::gestion.calidad@consorciopc.com::679d0cc1-20d6-4592-989b-a056a082cb6a" providerId="AD" clId="Web-{60E6BA55-2BE9-F4D2-7E94-7D3841891682}" dt="2024-07-15T19:51:25.354" v="15"/>
        <pc:sldMkLst>
          <pc:docMk/>
          <pc:sldMk cId="1869709757" sldId="2082"/>
        </pc:sldMkLst>
      </pc:sldChg>
      <pc:sldChg chg="add">
        <pc:chgData name="HEIDY MUÑOZ SALINAS" userId="S::gestion.calidad@consorciopc.com::679d0cc1-20d6-4592-989b-a056a082cb6a" providerId="AD" clId="Web-{60E6BA55-2BE9-F4D2-7E94-7D3841891682}" dt="2024-07-15T19:51:25.370" v="16"/>
        <pc:sldMkLst>
          <pc:docMk/>
          <pc:sldMk cId="3662938017" sldId="2083"/>
        </pc:sldMkLst>
      </pc:sldChg>
      <pc:sldChg chg="add">
        <pc:chgData name="HEIDY MUÑOZ SALINAS" userId="S::gestion.calidad@consorciopc.com::679d0cc1-20d6-4592-989b-a056a082cb6a" providerId="AD" clId="Web-{60E6BA55-2BE9-F4D2-7E94-7D3841891682}" dt="2024-07-15T19:51:25.386" v="17"/>
        <pc:sldMkLst>
          <pc:docMk/>
          <pc:sldMk cId="2838826555" sldId="2084"/>
        </pc:sldMkLst>
      </pc:sldChg>
      <pc:sldChg chg="add">
        <pc:chgData name="HEIDY MUÑOZ SALINAS" userId="S::gestion.calidad@consorciopc.com::679d0cc1-20d6-4592-989b-a056a082cb6a" providerId="AD" clId="Web-{60E6BA55-2BE9-F4D2-7E94-7D3841891682}" dt="2024-07-15T19:51:25.526" v="28"/>
        <pc:sldMkLst>
          <pc:docMk/>
          <pc:sldMk cId="2733692670" sldId="2114"/>
        </pc:sldMkLst>
      </pc:sldChg>
      <pc:sldChg chg="add">
        <pc:chgData name="HEIDY MUÑOZ SALINAS" userId="S::gestion.calidad@consorciopc.com::679d0cc1-20d6-4592-989b-a056a082cb6a" providerId="AD" clId="Web-{60E6BA55-2BE9-F4D2-7E94-7D3841891682}" dt="2024-07-15T19:51:26.370" v="66"/>
        <pc:sldMkLst>
          <pc:docMk/>
          <pc:sldMk cId="0" sldId="2115"/>
        </pc:sldMkLst>
      </pc:sldChg>
      <pc:sldChg chg="add">
        <pc:chgData name="HEIDY MUÑOZ SALINAS" userId="S::gestion.calidad@consorciopc.com::679d0cc1-20d6-4592-989b-a056a082cb6a" providerId="AD" clId="Web-{60E6BA55-2BE9-F4D2-7E94-7D3841891682}" dt="2024-07-15T19:51:26.386" v="67"/>
        <pc:sldMkLst>
          <pc:docMk/>
          <pc:sldMk cId="0" sldId="2116"/>
        </pc:sldMkLst>
      </pc:sldChg>
      <pc:sldChg chg="add">
        <pc:chgData name="HEIDY MUÑOZ SALINAS" userId="S::gestion.calidad@consorciopc.com::679d0cc1-20d6-4592-989b-a056a082cb6a" providerId="AD" clId="Web-{60E6BA55-2BE9-F4D2-7E94-7D3841891682}" dt="2024-07-15T19:51:26.823" v="82"/>
        <pc:sldMkLst>
          <pc:docMk/>
          <pc:sldMk cId="4248585617" sldId="2117"/>
        </pc:sldMkLst>
      </pc:sldChg>
      <pc:sldChg chg="add">
        <pc:chgData name="HEIDY MUÑOZ SALINAS" userId="S::gestion.calidad@consorciopc.com::679d0cc1-20d6-4592-989b-a056a082cb6a" providerId="AD" clId="Web-{60E6BA55-2BE9-F4D2-7E94-7D3841891682}" dt="2024-07-15T19:51:26.948" v="85"/>
        <pc:sldMkLst>
          <pc:docMk/>
          <pc:sldMk cId="1567656363" sldId="2119"/>
        </pc:sldMkLst>
      </pc:sldChg>
      <pc:sldChg chg="add">
        <pc:chgData name="HEIDY MUÑOZ SALINAS" userId="S::gestion.calidad@consorciopc.com::679d0cc1-20d6-4592-989b-a056a082cb6a" providerId="AD" clId="Web-{60E6BA55-2BE9-F4D2-7E94-7D3841891682}" dt="2024-07-15T19:51:27.057" v="88"/>
        <pc:sldMkLst>
          <pc:docMk/>
          <pc:sldMk cId="884010885" sldId="2120"/>
        </pc:sldMkLst>
      </pc:sldChg>
      <pc:sldChg chg="add">
        <pc:chgData name="HEIDY MUÑOZ SALINAS" userId="S::gestion.calidad@consorciopc.com::679d0cc1-20d6-4592-989b-a056a082cb6a" providerId="AD" clId="Web-{60E6BA55-2BE9-F4D2-7E94-7D3841891682}" dt="2024-07-15T19:51:25.495" v="25"/>
        <pc:sldMkLst>
          <pc:docMk/>
          <pc:sldMk cId="2188326478" sldId="2125"/>
        </pc:sldMkLst>
      </pc:sldChg>
      <pc:sldChg chg="add">
        <pc:chgData name="HEIDY MUÑOZ SALINAS" userId="S::gestion.calidad@consorciopc.com::679d0cc1-20d6-4592-989b-a056a082cb6a" providerId="AD" clId="Web-{60E6BA55-2BE9-F4D2-7E94-7D3841891682}" dt="2024-07-15T19:51:26.729" v="79"/>
        <pc:sldMkLst>
          <pc:docMk/>
          <pc:sldMk cId="404182516" sldId="2126"/>
        </pc:sldMkLst>
      </pc:sldChg>
      <pc:sldChg chg="add">
        <pc:chgData name="HEIDY MUÑOZ SALINAS" userId="S::gestion.calidad@consorciopc.com::679d0cc1-20d6-4592-989b-a056a082cb6a" providerId="AD" clId="Web-{60E6BA55-2BE9-F4D2-7E94-7D3841891682}" dt="2024-07-15T19:51:27.136" v="90"/>
        <pc:sldMkLst>
          <pc:docMk/>
          <pc:sldMk cId="1379353316" sldId="2127"/>
        </pc:sldMkLst>
      </pc:sldChg>
      <pc:sldChg chg="add">
        <pc:chgData name="HEIDY MUÑOZ SALINAS" userId="S::gestion.calidad@consorciopc.com::679d0cc1-20d6-4592-989b-a056a082cb6a" providerId="AD" clId="Web-{60E6BA55-2BE9-F4D2-7E94-7D3841891682}" dt="2024-07-15T19:51:27.417" v="100"/>
        <pc:sldMkLst>
          <pc:docMk/>
          <pc:sldMk cId="3776440964" sldId="2128"/>
        </pc:sldMkLst>
      </pc:sldChg>
      <pc:sldChg chg="add">
        <pc:chgData name="HEIDY MUÑOZ SALINAS" userId="S::gestion.calidad@consorciopc.com::679d0cc1-20d6-4592-989b-a056a082cb6a" providerId="AD" clId="Web-{60E6BA55-2BE9-F4D2-7E94-7D3841891682}" dt="2024-07-15T19:51:27.526" v="103"/>
        <pc:sldMkLst>
          <pc:docMk/>
          <pc:sldMk cId="2120918345" sldId="2129"/>
        </pc:sldMkLst>
      </pc:sldChg>
      <pc:sldChg chg="add">
        <pc:chgData name="HEIDY MUÑOZ SALINAS" userId="S::gestion.calidad@consorciopc.com::679d0cc1-20d6-4592-989b-a056a082cb6a" providerId="AD" clId="Web-{60E6BA55-2BE9-F4D2-7E94-7D3841891682}" dt="2024-07-15T19:51:27.776" v="109"/>
        <pc:sldMkLst>
          <pc:docMk/>
          <pc:sldMk cId="2618045331" sldId="2131"/>
        </pc:sldMkLst>
      </pc:sldChg>
      <pc:sldChg chg="add">
        <pc:chgData name="HEIDY MUÑOZ SALINAS" userId="S::gestion.calidad@consorciopc.com::679d0cc1-20d6-4592-989b-a056a082cb6a" providerId="AD" clId="Web-{60E6BA55-2BE9-F4D2-7E94-7D3841891682}" dt="2024-07-15T19:51:27.870" v="111"/>
        <pc:sldMkLst>
          <pc:docMk/>
          <pc:sldMk cId="1021000562" sldId="2132"/>
        </pc:sldMkLst>
      </pc:sldChg>
      <pc:sldChg chg="add">
        <pc:chgData name="HEIDY MUÑOZ SALINAS" userId="S::gestion.calidad@consorciopc.com::679d0cc1-20d6-4592-989b-a056a082cb6a" providerId="AD" clId="Web-{60E6BA55-2BE9-F4D2-7E94-7D3841891682}" dt="2024-07-15T19:51:26.432" v="70"/>
        <pc:sldMkLst>
          <pc:docMk/>
          <pc:sldMk cId="3693154872" sldId="2133"/>
        </pc:sldMkLst>
      </pc:sldChg>
      <pc:sldChg chg="add">
        <pc:chgData name="HEIDY MUÑOZ SALINAS" userId="S::gestion.calidad@consorciopc.com::679d0cc1-20d6-4592-989b-a056a082cb6a" providerId="AD" clId="Web-{60E6BA55-2BE9-F4D2-7E94-7D3841891682}" dt="2024-07-15T19:51:26.464" v="71"/>
        <pc:sldMkLst>
          <pc:docMk/>
          <pc:sldMk cId="2627325252" sldId="2138"/>
        </pc:sldMkLst>
      </pc:sldChg>
      <pc:sldChg chg="add">
        <pc:chgData name="HEIDY MUÑOZ SALINAS" userId="S::gestion.calidad@consorciopc.com::679d0cc1-20d6-4592-989b-a056a082cb6a" providerId="AD" clId="Web-{60E6BA55-2BE9-F4D2-7E94-7D3841891682}" dt="2024-07-15T19:51:26.511" v="72"/>
        <pc:sldMkLst>
          <pc:docMk/>
          <pc:sldMk cId="4101122072" sldId="2139"/>
        </pc:sldMkLst>
      </pc:sldChg>
      <pc:sldChg chg="add">
        <pc:chgData name="HEIDY MUÑOZ SALINAS" userId="S::gestion.calidad@consorciopc.com::679d0cc1-20d6-4592-989b-a056a082cb6a" providerId="AD" clId="Web-{60E6BA55-2BE9-F4D2-7E94-7D3841891682}" dt="2024-07-15T19:51:26.542" v="73"/>
        <pc:sldMkLst>
          <pc:docMk/>
          <pc:sldMk cId="1906010614" sldId="2140"/>
        </pc:sldMkLst>
      </pc:sldChg>
      <pc:sldChg chg="add">
        <pc:chgData name="HEIDY MUÑOZ SALINAS" userId="S::gestion.calidad@consorciopc.com::679d0cc1-20d6-4592-989b-a056a082cb6a" providerId="AD" clId="Web-{60E6BA55-2BE9-F4D2-7E94-7D3841891682}" dt="2024-07-15T19:51:26.573" v="74"/>
        <pc:sldMkLst>
          <pc:docMk/>
          <pc:sldMk cId="2191019807" sldId="2141"/>
        </pc:sldMkLst>
      </pc:sldChg>
      <pc:sldChg chg="add">
        <pc:chgData name="HEIDY MUÑOZ SALINAS" userId="S::gestion.calidad@consorciopc.com::679d0cc1-20d6-4592-989b-a056a082cb6a" providerId="AD" clId="Web-{60E6BA55-2BE9-F4D2-7E94-7D3841891682}" dt="2024-07-15T19:51:25.682" v="36"/>
        <pc:sldMkLst>
          <pc:docMk/>
          <pc:sldMk cId="3239632157" sldId="2142"/>
        </pc:sldMkLst>
      </pc:sldChg>
      <pc:sldChg chg="add">
        <pc:chgData name="HEIDY MUÑOZ SALINAS" userId="S::gestion.calidad@consorciopc.com::679d0cc1-20d6-4592-989b-a056a082cb6a" providerId="AD" clId="Web-{60E6BA55-2BE9-F4D2-7E94-7D3841891682}" dt="2024-07-15T19:51:27.604" v="105"/>
        <pc:sldMkLst>
          <pc:docMk/>
          <pc:sldMk cId="2898527739" sldId="2143"/>
        </pc:sldMkLst>
      </pc:sldChg>
      <pc:sldChg chg="add">
        <pc:chgData name="HEIDY MUÑOZ SALINAS" userId="S::gestion.calidad@consorciopc.com::679d0cc1-20d6-4592-989b-a056a082cb6a" providerId="AD" clId="Web-{60E6BA55-2BE9-F4D2-7E94-7D3841891682}" dt="2024-07-15T19:51:27.683" v="107"/>
        <pc:sldMkLst>
          <pc:docMk/>
          <pc:sldMk cId="2992967399" sldId="2144"/>
        </pc:sldMkLst>
      </pc:sldChg>
      <pc:sldChg chg="add">
        <pc:chgData name="HEIDY MUÑOZ SALINAS" userId="S::gestion.calidad@consorciopc.com::679d0cc1-20d6-4592-989b-a056a082cb6a" providerId="AD" clId="Web-{60E6BA55-2BE9-F4D2-7E94-7D3841891682}" dt="2024-07-15T19:51:27.870" v="112"/>
        <pc:sldMkLst>
          <pc:docMk/>
          <pc:sldMk cId="4015349997" sldId="2322"/>
        </pc:sldMkLst>
      </pc:sldChg>
    </pc:docChg>
  </pc:docChgLst>
  <pc:docChgLst>
    <pc:chgData name="HEIDY MUÑOZ SALINAS" userId="S::gestion.calidad@consorciopc.com::679d0cc1-20d6-4592-989b-a056a082cb6a" providerId="AD" clId="Web-{79C1F2FF-0A46-0F82-981E-1D6A9F6737FE}"/>
    <pc:docChg chg="addSld">
      <pc:chgData name="HEIDY MUÑOZ SALINAS" userId="S::gestion.calidad@consorciopc.com::679d0cc1-20d6-4592-989b-a056a082cb6a" providerId="AD" clId="Web-{79C1F2FF-0A46-0F82-981E-1D6A9F6737FE}" dt="2024-07-15T19:59:26.274" v="1"/>
      <pc:docMkLst>
        <pc:docMk/>
      </pc:docMkLst>
      <pc:sldChg chg="add">
        <pc:chgData name="HEIDY MUÑOZ SALINAS" userId="S::gestion.calidad@consorciopc.com::679d0cc1-20d6-4592-989b-a056a082cb6a" providerId="AD" clId="Web-{79C1F2FF-0A46-0F82-981E-1D6A9F6737FE}" dt="2024-07-15T19:59:26.180" v="0"/>
        <pc:sldMkLst>
          <pc:docMk/>
          <pc:sldMk cId="3288939479" sldId="802"/>
        </pc:sldMkLst>
      </pc:sldChg>
      <pc:sldChg chg="add">
        <pc:chgData name="HEIDY MUÑOZ SALINAS" userId="S::gestion.calidad@consorciopc.com::679d0cc1-20d6-4592-989b-a056a082cb6a" providerId="AD" clId="Web-{79C1F2FF-0A46-0F82-981E-1D6A9F6737FE}" dt="2024-07-15T19:59:26.274" v="1"/>
        <pc:sldMkLst>
          <pc:docMk/>
          <pc:sldMk cId="1963223164" sldId="817"/>
        </pc:sldMkLst>
      </pc:sldChg>
    </pc:docChg>
  </pc:docChgLst>
  <pc:docChgLst>
    <pc:chgData name="HEIDY MUÑOZ SALINAS" userId="S::gestion.calidad@consorciopc.com::679d0cc1-20d6-4592-989b-a056a082cb6a" providerId="AD" clId="Web-{54E6A2FD-5A11-13AE-5352-65AA52D7AB47}"/>
    <pc:docChg chg="addSld delSld">
      <pc:chgData name="HEIDY MUÑOZ SALINAS" userId="S::gestion.calidad@consorciopc.com::679d0cc1-20d6-4592-989b-a056a082cb6a" providerId="AD" clId="Web-{54E6A2FD-5A11-13AE-5352-65AA52D7AB47}" dt="2024-07-15T19:57:43.252" v="248"/>
      <pc:docMkLst>
        <pc:docMk/>
      </pc:docMkLst>
      <pc:sldChg chg="add del">
        <pc:chgData name="HEIDY MUÑOZ SALINAS" userId="S::gestion.calidad@consorciopc.com::679d0cc1-20d6-4592-989b-a056a082cb6a" providerId="AD" clId="Web-{54E6A2FD-5A11-13AE-5352-65AA52D7AB47}" dt="2024-07-15T19:56:04.593" v="129"/>
        <pc:sldMkLst>
          <pc:docMk/>
          <pc:sldMk cId="0" sldId="835"/>
        </pc:sldMkLst>
      </pc:sldChg>
      <pc:sldChg chg="add">
        <pc:chgData name="HEIDY MUÑOZ SALINAS" userId="S::gestion.calidad@consorciopc.com::679d0cc1-20d6-4592-989b-a056a082cb6a" providerId="AD" clId="Web-{54E6A2FD-5A11-13AE-5352-65AA52D7AB47}" dt="2024-07-15T19:57:42.752" v="203"/>
        <pc:sldMkLst>
          <pc:docMk/>
          <pc:sldMk cId="3392957645" sldId="967"/>
        </pc:sldMkLst>
      </pc:sldChg>
      <pc:sldChg chg="add">
        <pc:chgData name="HEIDY MUÑOZ SALINAS" userId="S::gestion.calidad@consorciopc.com::679d0cc1-20d6-4592-989b-a056a082cb6a" providerId="AD" clId="Web-{54E6A2FD-5A11-13AE-5352-65AA52D7AB47}" dt="2024-07-15T19:57:42.768" v="204"/>
        <pc:sldMkLst>
          <pc:docMk/>
          <pc:sldMk cId="2760672035" sldId="968"/>
        </pc:sldMkLst>
      </pc:sldChg>
      <pc:sldChg chg="add">
        <pc:chgData name="HEIDY MUÑOZ SALINAS" userId="S::gestion.calidad@consorciopc.com::679d0cc1-20d6-4592-989b-a056a082cb6a" providerId="AD" clId="Web-{54E6A2FD-5A11-13AE-5352-65AA52D7AB47}" dt="2024-07-15T19:57:42.799" v="205"/>
        <pc:sldMkLst>
          <pc:docMk/>
          <pc:sldMk cId="2343609776" sldId="969"/>
        </pc:sldMkLst>
      </pc:sldChg>
      <pc:sldChg chg="add">
        <pc:chgData name="HEIDY MUÑOZ SALINAS" userId="S::gestion.calidad@consorciopc.com::679d0cc1-20d6-4592-989b-a056a082cb6a" providerId="AD" clId="Web-{54E6A2FD-5A11-13AE-5352-65AA52D7AB47}" dt="2024-07-15T19:57:42.815" v="206"/>
        <pc:sldMkLst>
          <pc:docMk/>
          <pc:sldMk cId="1149715653" sldId="970"/>
        </pc:sldMkLst>
      </pc:sldChg>
      <pc:sldChg chg="add">
        <pc:chgData name="HEIDY MUÑOZ SALINAS" userId="S::gestion.calidad@consorciopc.com::679d0cc1-20d6-4592-989b-a056a082cb6a" providerId="AD" clId="Web-{54E6A2FD-5A11-13AE-5352-65AA52D7AB47}" dt="2024-07-15T19:57:42.830" v="207"/>
        <pc:sldMkLst>
          <pc:docMk/>
          <pc:sldMk cId="156929202" sldId="971"/>
        </pc:sldMkLst>
      </pc:sldChg>
      <pc:sldChg chg="add">
        <pc:chgData name="HEIDY MUÑOZ SALINAS" userId="S::gestion.calidad@consorciopc.com::679d0cc1-20d6-4592-989b-a056a082cb6a" providerId="AD" clId="Web-{54E6A2FD-5A11-13AE-5352-65AA52D7AB47}" dt="2024-07-15T19:57:42.830" v="208"/>
        <pc:sldMkLst>
          <pc:docMk/>
          <pc:sldMk cId="1284041241" sldId="974"/>
        </pc:sldMkLst>
      </pc:sldChg>
      <pc:sldChg chg="add">
        <pc:chgData name="HEIDY MUÑOZ SALINAS" userId="S::gestion.calidad@consorciopc.com::679d0cc1-20d6-4592-989b-a056a082cb6a" providerId="AD" clId="Web-{54E6A2FD-5A11-13AE-5352-65AA52D7AB47}" dt="2024-07-15T19:57:42.909" v="216"/>
        <pc:sldMkLst>
          <pc:docMk/>
          <pc:sldMk cId="2347969860" sldId="979"/>
        </pc:sldMkLst>
      </pc:sldChg>
      <pc:sldChg chg="add del">
        <pc:chgData name="HEIDY MUÑOZ SALINAS" userId="S::gestion.calidad@consorciopc.com::679d0cc1-20d6-4592-989b-a056a082cb6a" providerId="AD" clId="Web-{54E6A2FD-5A11-13AE-5352-65AA52D7AB47}" dt="2024-07-15T19:56:04.249" v="107"/>
        <pc:sldMkLst>
          <pc:docMk/>
          <pc:sldMk cId="0" sldId="1045"/>
        </pc:sldMkLst>
      </pc:sldChg>
      <pc:sldChg chg="add del">
        <pc:chgData name="HEIDY MUÑOZ SALINAS" userId="S::gestion.calidad@consorciopc.com::679d0cc1-20d6-4592-989b-a056a082cb6a" providerId="AD" clId="Web-{54E6A2FD-5A11-13AE-5352-65AA52D7AB47}" dt="2024-07-15T19:56:04.312" v="113"/>
        <pc:sldMkLst>
          <pc:docMk/>
          <pc:sldMk cId="0" sldId="1047"/>
        </pc:sldMkLst>
      </pc:sldChg>
      <pc:sldChg chg="add del">
        <pc:chgData name="HEIDY MUÑOZ SALINAS" userId="S::gestion.calidad@consorciopc.com::679d0cc1-20d6-4592-989b-a056a082cb6a" providerId="AD" clId="Web-{54E6A2FD-5A11-13AE-5352-65AA52D7AB47}" dt="2024-07-15T19:56:04.187" v="102"/>
        <pc:sldMkLst>
          <pc:docMk/>
          <pc:sldMk cId="0" sldId="1407"/>
        </pc:sldMkLst>
      </pc:sldChg>
      <pc:sldChg chg="add del">
        <pc:chgData name="HEIDY MUÑOZ SALINAS" userId="S::gestion.calidad@consorciopc.com::679d0cc1-20d6-4592-989b-a056a082cb6a" providerId="AD" clId="Web-{54E6A2FD-5A11-13AE-5352-65AA52D7AB47}" dt="2024-07-15T19:56:06.375" v="201"/>
        <pc:sldMkLst>
          <pc:docMk/>
          <pc:sldMk cId="3073752545" sldId="1428"/>
        </pc:sldMkLst>
      </pc:sldChg>
      <pc:sldChg chg="add del">
        <pc:chgData name="HEIDY MUÑOZ SALINAS" userId="S::gestion.calidad@consorciopc.com::679d0cc1-20d6-4592-989b-a056a082cb6a" providerId="AD" clId="Web-{54E6A2FD-5A11-13AE-5352-65AA52D7AB47}" dt="2024-07-15T19:56:04.734" v="137"/>
        <pc:sldMkLst>
          <pc:docMk/>
          <pc:sldMk cId="0" sldId="1572"/>
        </pc:sldMkLst>
      </pc:sldChg>
      <pc:sldChg chg="add del">
        <pc:chgData name="HEIDY MUÑOZ SALINAS" userId="S::gestion.calidad@consorciopc.com::679d0cc1-20d6-4592-989b-a056a082cb6a" providerId="AD" clId="Web-{54E6A2FD-5A11-13AE-5352-65AA52D7AB47}" dt="2024-07-15T19:56:04.796" v="142"/>
        <pc:sldMkLst>
          <pc:docMk/>
          <pc:sldMk cId="0" sldId="1573"/>
        </pc:sldMkLst>
      </pc:sldChg>
      <pc:sldChg chg="add del">
        <pc:chgData name="HEIDY MUÑOZ SALINAS" userId="S::gestion.calidad@consorciopc.com::679d0cc1-20d6-4592-989b-a056a082cb6a" providerId="AD" clId="Web-{54E6A2FD-5A11-13AE-5352-65AA52D7AB47}" dt="2024-07-15T19:56:04.749" v="138"/>
        <pc:sldMkLst>
          <pc:docMk/>
          <pc:sldMk cId="0" sldId="1578"/>
        </pc:sldMkLst>
      </pc:sldChg>
      <pc:sldChg chg="add del">
        <pc:chgData name="HEIDY MUÑOZ SALINAS" userId="S::gestion.calidad@consorciopc.com::679d0cc1-20d6-4592-989b-a056a082cb6a" providerId="AD" clId="Web-{54E6A2FD-5A11-13AE-5352-65AA52D7AB47}" dt="2024-07-15T19:56:04.812" v="143"/>
        <pc:sldMkLst>
          <pc:docMk/>
          <pc:sldMk cId="0" sldId="1579"/>
        </pc:sldMkLst>
      </pc:sldChg>
      <pc:sldChg chg="add del">
        <pc:chgData name="HEIDY MUÑOZ SALINAS" userId="S::gestion.calidad@consorciopc.com::679d0cc1-20d6-4592-989b-a056a082cb6a" providerId="AD" clId="Web-{54E6A2FD-5A11-13AE-5352-65AA52D7AB47}" dt="2024-07-15T19:56:04.562" v="128"/>
        <pc:sldMkLst>
          <pc:docMk/>
          <pc:sldMk cId="0" sldId="1614"/>
        </pc:sldMkLst>
      </pc:sldChg>
      <pc:sldChg chg="add del">
        <pc:chgData name="HEIDY MUÑOZ SALINAS" userId="S::gestion.calidad@consorciopc.com::679d0cc1-20d6-4592-989b-a056a082cb6a" providerId="AD" clId="Web-{54E6A2FD-5A11-13AE-5352-65AA52D7AB47}" dt="2024-07-15T19:56:04.609" v="130"/>
        <pc:sldMkLst>
          <pc:docMk/>
          <pc:sldMk cId="0" sldId="1616"/>
        </pc:sldMkLst>
      </pc:sldChg>
      <pc:sldChg chg="add del">
        <pc:chgData name="HEIDY MUÑOZ SALINAS" userId="S::gestion.calidad@consorciopc.com::679d0cc1-20d6-4592-989b-a056a082cb6a" providerId="AD" clId="Web-{54E6A2FD-5A11-13AE-5352-65AA52D7AB47}" dt="2024-07-15T19:56:04.624" v="131"/>
        <pc:sldMkLst>
          <pc:docMk/>
          <pc:sldMk cId="0" sldId="1617"/>
        </pc:sldMkLst>
      </pc:sldChg>
      <pc:sldChg chg="add del">
        <pc:chgData name="HEIDY MUÑOZ SALINAS" userId="S::gestion.calidad@consorciopc.com::679d0cc1-20d6-4592-989b-a056a082cb6a" providerId="AD" clId="Web-{54E6A2FD-5A11-13AE-5352-65AA52D7AB47}" dt="2024-07-15T19:56:04.656" v="132"/>
        <pc:sldMkLst>
          <pc:docMk/>
          <pc:sldMk cId="0" sldId="1618"/>
        </pc:sldMkLst>
      </pc:sldChg>
      <pc:sldChg chg="add del">
        <pc:chgData name="HEIDY MUÑOZ SALINAS" userId="S::gestion.calidad@consorciopc.com::679d0cc1-20d6-4592-989b-a056a082cb6a" providerId="AD" clId="Web-{54E6A2FD-5A11-13AE-5352-65AA52D7AB47}" dt="2024-07-15T19:56:04.671" v="133"/>
        <pc:sldMkLst>
          <pc:docMk/>
          <pc:sldMk cId="0" sldId="1619"/>
        </pc:sldMkLst>
      </pc:sldChg>
      <pc:sldChg chg="add del">
        <pc:chgData name="HEIDY MUÑOZ SALINAS" userId="S::gestion.calidad@consorciopc.com::679d0cc1-20d6-4592-989b-a056a082cb6a" providerId="AD" clId="Web-{54E6A2FD-5A11-13AE-5352-65AA52D7AB47}" dt="2024-07-15T19:56:04.343" v="116"/>
        <pc:sldMkLst>
          <pc:docMk/>
          <pc:sldMk cId="0" sldId="1635"/>
        </pc:sldMkLst>
      </pc:sldChg>
      <pc:sldChg chg="add del">
        <pc:chgData name="HEIDY MUÑOZ SALINAS" userId="S::gestion.calidad@consorciopc.com::679d0cc1-20d6-4592-989b-a056a082cb6a" providerId="AD" clId="Web-{54E6A2FD-5A11-13AE-5352-65AA52D7AB47}" dt="2024-07-15T19:56:04.281" v="110"/>
        <pc:sldMkLst>
          <pc:docMk/>
          <pc:sldMk cId="0" sldId="1636"/>
        </pc:sldMkLst>
      </pc:sldChg>
      <pc:sldChg chg="add del">
        <pc:chgData name="HEIDY MUÑOZ SALINAS" userId="S::gestion.calidad@consorciopc.com::679d0cc1-20d6-4592-989b-a056a082cb6a" providerId="AD" clId="Web-{54E6A2FD-5A11-13AE-5352-65AA52D7AB47}" dt="2024-07-15T19:56:04.374" v="118"/>
        <pc:sldMkLst>
          <pc:docMk/>
          <pc:sldMk cId="3828802350" sldId="1637"/>
        </pc:sldMkLst>
      </pc:sldChg>
      <pc:sldChg chg="add del">
        <pc:chgData name="HEIDY MUÑOZ SALINAS" userId="S::gestion.calidad@consorciopc.com::679d0cc1-20d6-4592-989b-a056a082cb6a" providerId="AD" clId="Web-{54E6A2FD-5A11-13AE-5352-65AA52D7AB47}" dt="2024-07-15T19:56:05.687" v="181"/>
        <pc:sldMkLst>
          <pc:docMk/>
          <pc:sldMk cId="0" sldId="1662"/>
        </pc:sldMkLst>
      </pc:sldChg>
      <pc:sldChg chg="add del">
        <pc:chgData name="HEIDY MUÑOZ SALINAS" userId="S::gestion.calidad@consorciopc.com::679d0cc1-20d6-4592-989b-a056a082cb6a" providerId="AD" clId="Web-{54E6A2FD-5A11-13AE-5352-65AA52D7AB47}" dt="2024-07-15T19:56:05.703" v="182"/>
        <pc:sldMkLst>
          <pc:docMk/>
          <pc:sldMk cId="0" sldId="1663"/>
        </pc:sldMkLst>
      </pc:sldChg>
      <pc:sldChg chg="add del">
        <pc:chgData name="HEIDY MUÑOZ SALINAS" userId="S::gestion.calidad@consorciopc.com::679d0cc1-20d6-4592-989b-a056a082cb6a" providerId="AD" clId="Web-{54E6A2FD-5A11-13AE-5352-65AA52D7AB47}" dt="2024-07-15T19:56:05.734" v="183"/>
        <pc:sldMkLst>
          <pc:docMk/>
          <pc:sldMk cId="0" sldId="1664"/>
        </pc:sldMkLst>
      </pc:sldChg>
      <pc:sldChg chg="add del">
        <pc:chgData name="HEIDY MUÑOZ SALINAS" userId="S::gestion.calidad@consorciopc.com::679d0cc1-20d6-4592-989b-a056a082cb6a" providerId="AD" clId="Web-{54E6A2FD-5A11-13AE-5352-65AA52D7AB47}" dt="2024-07-15T19:56:05.890" v="185"/>
        <pc:sldMkLst>
          <pc:docMk/>
          <pc:sldMk cId="0" sldId="1665"/>
        </pc:sldMkLst>
      </pc:sldChg>
      <pc:sldChg chg="add del">
        <pc:chgData name="HEIDY MUÑOZ SALINAS" userId="S::gestion.calidad@consorciopc.com::679d0cc1-20d6-4592-989b-a056a082cb6a" providerId="AD" clId="Web-{54E6A2FD-5A11-13AE-5352-65AA52D7AB47}" dt="2024-07-15T19:56:04.343" v="115"/>
        <pc:sldMkLst>
          <pc:docMk/>
          <pc:sldMk cId="3514632084" sldId="1666"/>
        </pc:sldMkLst>
      </pc:sldChg>
      <pc:sldChg chg="add del">
        <pc:chgData name="HEIDY MUÑOZ SALINAS" userId="S::gestion.calidad@consorciopc.com::679d0cc1-20d6-4592-989b-a056a082cb6a" providerId="AD" clId="Web-{54E6A2FD-5A11-13AE-5352-65AA52D7AB47}" dt="2024-07-15T19:56:06.015" v="191"/>
        <pc:sldMkLst>
          <pc:docMk/>
          <pc:sldMk cId="0" sldId="1707"/>
        </pc:sldMkLst>
      </pc:sldChg>
      <pc:sldChg chg="add del">
        <pc:chgData name="HEIDY MUÑOZ SALINAS" userId="S::gestion.calidad@consorciopc.com::679d0cc1-20d6-4592-989b-a056a082cb6a" providerId="AD" clId="Web-{54E6A2FD-5A11-13AE-5352-65AA52D7AB47}" dt="2024-07-15T19:56:06.093" v="193"/>
        <pc:sldMkLst>
          <pc:docMk/>
          <pc:sldMk cId="0" sldId="1708"/>
        </pc:sldMkLst>
      </pc:sldChg>
      <pc:sldChg chg="add del">
        <pc:chgData name="HEIDY MUÑOZ SALINAS" userId="S::gestion.calidad@consorciopc.com::679d0cc1-20d6-4592-989b-a056a082cb6a" providerId="AD" clId="Web-{54E6A2FD-5A11-13AE-5352-65AA52D7AB47}" dt="2024-07-15T19:56:06.171" v="195"/>
        <pc:sldMkLst>
          <pc:docMk/>
          <pc:sldMk cId="0" sldId="1709"/>
        </pc:sldMkLst>
      </pc:sldChg>
      <pc:sldChg chg="add del">
        <pc:chgData name="HEIDY MUÑOZ SALINAS" userId="S::gestion.calidad@consorciopc.com::679d0cc1-20d6-4592-989b-a056a082cb6a" providerId="AD" clId="Web-{54E6A2FD-5A11-13AE-5352-65AA52D7AB47}" dt="2024-07-15T19:56:06.250" v="197"/>
        <pc:sldMkLst>
          <pc:docMk/>
          <pc:sldMk cId="0" sldId="1710"/>
        </pc:sldMkLst>
      </pc:sldChg>
      <pc:sldChg chg="add del">
        <pc:chgData name="HEIDY MUÑOZ SALINAS" userId="S::gestion.calidad@consorciopc.com::679d0cc1-20d6-4592-989b-a056a082cb6a" providerId="AD" clId="Web-{54E6A2FD-5A11-13AE-5352-65AA52D7AB47}" dt="2024-07-15T19:56:06.328" v="199"/>
        <pc:sldMkLst>
          <pc:docMk/>
          <pc:sldMk cId="0" sldId="1711"/>
        </pc:sldMkLst>
      </pc:sldChg>
      <pc:sldChg chg="add del">
        <pc:chgData name="HEIDY MUÑOZ SALINAS" userId="S::gestion.calidad@consorciopc.com::679d0cc1-20d6-4592-989b-a056a082cb6a" providerId="AD" clId="Web-{54E6A2FD-5A11-13AE-5352-65AA52D7AB47}" dt="2024-07-15T19:56:04.296" v="111"/>
        <pc:sldMkLst>
          <pc:docMk/>
          <pc:sldMk cId="3664068657" sldId="1743"/>
        </pc:sldMkLst>
      </pc:sldChg>
      <pc:sldChg chg="add del">
        <pc:chgData name="HEIDY MUÑOZ SALINAS" userId="S::gestion.calidad@consorciopc.com::679d0cc1-20d6-4592-989b-a056a082cb6a" providerId="AD" clId="Web-{54E6A2FD-5A11-13AE-5352-65AA52D7AB47}" dt="2024-07-15T19:56:04.296" v="112"/>
        <pc:sldMkLst>
          <pc:docMk/>
          <pc:sldMk cId="3737552795" sldId="1745"/>
        </pc:sldMkLst>
      </pc:sldChg>
      <pc:sldChg chg="add del">
        <pc:chgData name="HEIDY MUÑOZ SALINAS" userId="S::gestion.calidad@consorciopc.com::679d0cc1-20d6-4592-989b-a056a082cb6a" providerId="AD" clId="Web-{54E6A2FD-5A11-13AE-5352-65AA52D7AB47}" dt="2024-07-15T19:56:04.203" v="103"/>
        <pc:sldMkLst>
          <pc:docMk/>
          <pc:sldMk cId="0" sldId="1747"/>
        </pc:sldMkLst>
      </pc:sldChg>
      <pc:sldChg chg="add del">
        <pc:chgData name="HEIDY MUÑOZ SALINAS" userId="S::gestion.calidad@consorciopc.com::679d0cc1-20d6-4592-989b-a056a082cb6a" providerId="AD" clId="Web-{54E6A2FD-5A11-13AE-5352-65AA52D7AB47}" dt="2024-07-15T19:56:04.546" v="127"/>
        <pc:sldMkLst>
          <pc:docMk/>
          <pc:sldMk cId="2693219365" sldId="1748"/>
        </pc:sldMkLst>
      </pc:sldChg>
      <pc:sldChg chg="add del">
        <pc:chgData name="HEIDY MUÑOZ SALINAS" userId="S::gestion.calidad@consorciopc.com::679d0cc1-20d6-4592-989b-a056a082cb6a" providerId="AD" clId="Web-{54E6A2FD-5A11-13AE-5352-65AA52D7AB47}" dt="2024-07-15T19:56:04.687" v="134"/>
        <pc:sldMkLst>
          <pc:docMk/>
          <pc:sldMk cId="0" sldId="1749"/>
        </pc:sldMkLst>
      </pc:sldChg>
      <pc:sldChg chg="add del">
        <pc:chgData name="HEIDY MUÑOZ SALINAS" userId="S::gestion.calidad@consorciopc.com::679d0cc1-20d6-4592-989b-a056a082cb6a" providerId="AD" clId="Web-{54E6A2FD-5A11-13AE-5352-65AA52D7AB47}" dt="2024-07-15T19:56:04.703" v="135"/>
        <pc:sldMkLst>
          <pc:docMk/>
          <pc:sldMk cId="0" sldId="1750"/>
        </pc:sldMkLst>
      </pc:sldChg>
      <pc:sldChg chg="add del">
        <pc:chgData name="HEIDY MUÑOZ SALINAS" userId="S::gestion.calidad@consorciopc.com::679d0cc1-20d6-4592-989b-a056a082cb6a" providerId="AD" clId="Web-{54E6A2FD-5A11-13AE-5352-65AA52D7AB47}" dt="2024-07-15T19:56:04.718" v="136"/>
        <pc:sldMkLst>
          <pc:docMk/>
          <pc:sldMk cId="0" sldId="1751"/>
        </pc:sldMkLst>
      </pc:sldChg>
      <pc:sldChg chg="add del">
        <pc:chgData name="HEIDY MUÑOZ SALINAS" userId="S::gestion.calidad@consorciopc.com::679d0cc1-20d6-4592-989b-a056a082cb6a" providerId="AD" clId="Web-{54E6A2FD-5A11-13AE-5352-65AA52D7AB47}" dt="2024-07-15T19:56:04.765" v="139"/>
        <pc:sldMkLst>
          <pc:docMk/>
          <pc:sldMk cId="0" sldId="1752"/>
        </pc:sldMkLst>
      </pc:sldChg>
      <pc:sldChg chg="add del">
        <pc:chgData name="HEIDY MUÑOZ SALINAS" userId="S::gestion.calidad@consorciopc.com::679d0cc1-20d6-4592-989b-a056a082cb6a" providerId="AD" clId="Web-{54E6A2FD-5A11-13AE-5352-65AA52D7AB47}" dt="2024-07-15T19:56:04.781" v="140"/>
        <pc:sldMkLst>
          <pc:docMk/>
          <pc:sldMk cId="0" sldId="1753"/>
        </pc:sldMkLst>
      </pc:sldChg>
      <pc:sldChg chg="add del">
        <pc:chgData name="HEIDY MUÑOZ SALINAS" userId="S::gestion.calidad@consorciopc.com::679d0cc1-20d6-4592-989b-a056a082cb6a" providerId="AD" clId="Web-{54E6A2FD-5A11-13AE-5352-65AA52D7AB47}" dt="2024-07-15T19:56:04.796" v="141"/>
        <pc:sldMkLst>
          <pc:docMk/>
          <pc:sldMk cId="0" sldId="1754"/>
        </pc:sldMkLst>
      </pc:sldChg>
      <pc:sldChg chg="add del">
        <pc:chgData name="HEIDY MUÑOZ SALINAS" userId="S::gestion.calidad@consorciopc.com::679d0cc1-20d6-4592-989b-a056a082cb6a" providerId="AD" clId="Web-{54E6A2FD-5A11-13AE-5352-65AA52D7AB47}" dt="2024-07-15T19:56:04.828" v="144"/>
        <pc:sldMkLst>
          <pc:docMk/>
          <pc:sldMk cId="0" sldId="1755"/>
        </pc:sldMkLst>
      </pc:sldChg>
      <pc:sldChg chg="add del">
        <pc:chgData name="HEIDY MUÑOZ SALINAS" userId="S::gestion.calidad@consorciopc.com::679d0cc1-20d6-4592-989b-a056a082cb6a" providerId="AD" clId="Web-{54E6A2FD-5A11-13AE-5352-65AA52D7AB47}" dt="2024-07-15T19:56:04.843" v="145"/>
        <pc:sldMkLst>
          <pc:docMk/>
          <pc:sldMk cId="0" sldId="1756"/>
        </pc:sldMkLst>
      </pc:sldChg>
      <pc:sldChg chg="add del">
        <pc:chgData name="HEIDY MUÑOZ SALINAS" userId="S::gestion.calidad@consorciopc.com::679d0cc1-20d6-4592-989b-a056a082cb6a" providerId="AD" clId="Web-{54E6A2FD-5A11-13AE-5352-65AA52D7AB47}" dt="2024-07-15T19:56:05.968" v="190"/>
        <pc:sldMkLst>
          <pc:docMk/>
          <pc:sldMk cId="2158348272" sldId="1767"/>
        </pc:sldMkLst>
      </pc:sldChg>
      <pc:sldChg chg="add del">
        <pc:chgData name="HEIDY MUÑOZ SALINAS" userId="S::gestion.calidad@consorciopc.com::679d0cc1-20d6-4592-989b-a056a082cb6a" providerId="AD" clId="Web-{54E6A2FD-5A11-13AE-5352-65AA52D7AB47}" dt="2024-07-15T19:56:05.531" v="175"/>
        <pc:sldMkLst>
          <pc:docMk/>
          <pc:sldMk cId="0" sldId="1787"/>
        </pc:sldMkLst>
      </pc:sldChg>
      <pc:sldChg chg="add del">
        <pc:chgData name="HEIDY MUÑOZ SALINAS" userId="S::gestion.calidad@consorciopc.com::679d0cc1-20d6-4592-989b-a056a082cb6a" providerId="AD" clId="Web-{54E6A2FD-5A11-13AE-5352-65AA52D7AB47}" dt="2024-07-15T19:56:05.562" v="176"/>
        <pc:sldMkLst>
          <pc:docMk/>
          <pc:sldMk cId="0" sldId="1788"/>
        </pc:sldMkLst>
      </pc:sldChg>
      <pc:sldChg chg="add del">
        <pc:chgData name="HEIDY MUÑOZ SALINAS" userId="S::gestion.calidad@consorciopc.com::679d0cc1-20d6-4592-989b-a056a082cb6a" providerId="AD" clId="Web-{54E6A2FD-5A11-13AE-5352-65AA52D7AB47}" dt="2024-07-15T19:56:05.625" v="178"/>
        <pc:sldMkLst>
          <pc:docMk/>
          <pc:sldMk cId="0" sldId="1789"/>
        </pc:sldMkLst>
      </pc:sldChg>
      <pc:sldChg chg="add del">
        <pc:chgData name="HEIDY MUÑOZ SALINAS" userId="S::gestion.calidad@consorciopc.com::679d0cc1-20d6-4592-989b-a056a082cb6a" providerId="AD" clId="Web-{54E6A2FD-5A11-13AE-5352-65AA52D7AB47}" dt="2024-07-15T19:56:05.671" v="180"/>
        <pc:sldMkLst>
          <pc:docMk/>
          <pc:sldMk cId="0" sldId="1790"/>
        </pc:sldMkLst>
      </pc:sldChg>
      <pc:sldChg chg="add del">
        <pc:chgData name="HEIDY MUÑOZ SALINAS" userId="S::gestion.calidad@consorciopc.com::679d0cc1-20d6-4592-989b-a056a082cb6a" providerId="AD" clId="Web-{54E6A2FD-5A11-13AE-5352-65AA52D7AB47}" dt="2024-07-15T19:56:05.250" v="166"/>
        <pc:sldMkLst>
          <pc:docMk/>
          <pc:sldMk cId="0" sldId="1804"/>
        </pc:sldMkLst>
      </pc:sldChg>
      <pc:sldChg chg="add del">
        <pc:chgData name="HEIDY MUÑOZ SALINAS" userId="S::gestion.calidad@consorciopc.com::679d0cc1-20d6-4592-989b-a056a082cb6a" providerId="AD" clId="Web-{54E6A2FD-5A11-13AE-5352-65AA52D7AB47}" dt="2024-07-15T19:56:05.281" v="167"/>
        <pc:sldMkLst>
          <pc:docMk/>
          <pc:sldMk cId="0" sldId="1805"/>
        </pc:sldMkLst>
      </pc:sldChg>
      <pc:sldChg chg="add del">
        <pc:chgData name="HEIDY MUÑOZ SALINAS" userId="S::gestion.calidad@consorciopc.com::679d0cc1-20d6-4592-989b-a056a082cb6a" providerId="AD" clId="Web-{54E6A2FD-5A11-13AE-5352-65AA52D7AB47}" dt="2024-07-15T19:56:05.343" v="169"/>
        <pc:sldMkLst>
          <pc:docMk/>
          <pc:sldMk cId="0" sldId="1806"/>
        </pc:sldMkLst>
      </pc:sldChg>
      <pc:sldChg chg="add del">
        <pc:chgData name="HEIDY MUÑOZ SALINAS" userId="S::gestion.calidad@consorciopc.com::679d0cc1-20d6-4592-989b-a056a082cb6a" providerId="AD" clId="Web-{54E6A2FD-5A11-13AE-5352-65AA52D7AB47}" dt="2024-07-15T19:56:05.375" v="170"/>
        <pc:sldMkLst>
          <pc:docMk/>
          <pc:sldMk cId="0" sldId="1807"/>
        </pc:sldMkLst>
      </pc:sldChg>
      <pc:sldChg chg="add del">
        <pc:chgData name="HEIDY MUÑOZ SALINAS" userId="S::gestion.calidad@consorciopc.com::679d0cc1-20d6-4592-989b-a056a082cb6a" providerId="AD" clId="Web-{54E6A2FD-5A11-13AE-5352-65AA52D7AB47}" dt="2024-07-15T19:56:05.437" v="172"/>
        <pc:sldMkLst>
          <pc:docMk/>
          <pc:sldMk cId="0" sldId="1808"/>
        </pc:sldMkLst>
      </pc:sldChg>
      <pc:sldChg chg="add del">
        <pc:chgData name="HEIDY MUÑOZ SALINAS" userId="S::gestion.calidad@consorciopc.com::679d0cc1-20d6-4592-989b-a056a082cb6a" providerId="AD" clId="Web-{54E6A2FD-5A11-13AE-5352-65AA52D7AB47}" dt="2024-07-15T19:56:05.468" v="173"/>
        <pc:sldMkLst>
          <pc:docMk/>
          <pc:sldMk cId="0" sldId="1809"/>
        </pc:sldMkLst>
      </pc:sldChg>
      <pc:sldChg chg="add del">
        <pc:chgData name="HEIDY MUÑOZ SALINAS" userId="S::gestion.calidad@consorciopc.com::679d0cc1-20d6-4592-989b-a056a082cb6a" providerId="AD" clId="Web-{54E6A2FD-5A11-13AE-5352-65AA52D7AB47}" dt="2024-07-15T19:56:05.921" v="187"/>
        <pc:sldMkLst>
          <pc:docMk/>
          <pc:sldMk cId="0" sldId="1810"/>
        </pc:sldMkLst>
      </pc:sldChg>
      <pc:sldChg chg="add del">
        <pc:chgData name="HEIDY MUÑOZ SALINAS" userId="S::gestion.calidad@consorciopc.com::679d0cc1-20d6-4592-989b-a056a082cb6a" providerId="AD" clId="Web-{54E6A2FD-5A11-13AE-5352-65AA52D7AB47}" dt="2024-07-15T19:56:04.484" v="124"/>
        <pc:sldMkLst>
          <pc:docMk/>
          <pc:sldMk cId="813698267" sldId="1837"/>
        </pc:sldMkLst>
      </pc:sldChg>
      <pc:sldChg chg="add del">
        <pc:chgData name="HEIDY MUÑOZ SALINAS" userId="S::gestion.calidad@consorciopc.com::679d0cc1-20d6-4592-989b-a056a082cb6a" providerId="AD" clId="Web-{54E6A2FD-5A11-13AE-5352-65AA52D7AB47}" dt="2024-07-15T19:56:04.859" v="146"/>
        <pc:sldMkLst>
          <pc:docMk/>
          <pc:sldMk cId="0" sldId="1849"/>
        </pc:sldMkLst>
      </pc:sldChg>
      <pc:sldChg chg="add del">
        <pc:chgData name="HEIDY MUÑOZ SALINAS" userId="S::gestion.calidad@consorciopc.com::679d0cc1-20d6-4592-989b-a056a082cb6a" providerId="AD" clId="Web-{54E6A2FD-5A11-13AE-5352-65AA52D7AB47}" dt="2024-07-15T19:56:04.875" v="147"/>
        <pc:sldMkLst>
          <pc:docMk/>
          <pc:sldMk cId="0" sldId="1850"/>
        </pc:sldMkLst>
      </pc:sldChg>
      <pc:sldChg chg="add del">
        <pc:chgData name="HEIDY MUÑOZ SALINAS" userId="S::gestion.calidad@consorciopc.com::679d0cc1-20d6-4592-989b-a056a082cb6a" providerId="AD" clId="Web-{54E6A2FD-5A11-13AE-5352-65AA52D7AB47}" dt="2024-07-15T19:56:04.890" v="148"/>
        <pc:sldMkLst>
          <pc:docMk/>
          <pc:sldMk cId="0" sldId="1851"/>
        </pc:sldMkLst>
      </pc:sldChg>
      <pc:sldChg chg="add del">
        <pc:chgData name="HEIDY MUÑOZ SALINAS" userId="S::gestion.calidad@consorciopc.com::679d0cc1-20d6-4592-989b-a056a082cb6a" providerId="AD" clId="Web-{54E6A2FD-5A11-13AE-5352-65AA52D7AB47}" dt="2024-07-15T19:56:04.906" v="149"/>
        <pc:sldMkLst>
          <pc:docMk/>
          <pc:sldMk cId="0" sldId="1852"/>
        </pc:sldMkLst>
      </pc:sldChg>
      <pc:sldChg chg="add del">
        <pc:chgData name="HEIDY MUÑOZ SALINAS" userId="S::gestion.calidad@consorciopc.com::679d0cc1-20d6-4592-989b-a056a082cb6a" providerId="AD" clId="Web-{54E6A2FD-5A11-13AE-5352-65AA52D7AB47}" dt="2024-07-15T19:56:04.937" v="150"/>
        <pc:sldMkLst>
          <pc:docMk/>
          <pc:sldMk cId="0" sldId="1853"/>
        </pc:sldMkLst>
      </pc:sldChg>
      <pc:sldChg chg="add del">
        <pc:chgData name="HEIDY MUÑOZ SALINAS" userId="S::gestion.calidad@consorciopc.com::679d0cc1-20d6-4592-989b-a056a082cb6a" providerId="AD" clId="Web-{54E6A2FD-5A11-13AE-5352-65AA52D7AB47}" dt="2024-07-15T19:56:04.953" v="151"/>
        <pc:sldMkLst>
          <pc:docMk/>
          <pc:sldMk cId="0" sldId="1854"/>
        </pc:sldMkLst>
      </pc:sldChg>
      <pc:sldChg chg="add del">
        <pc:chgData name="HEIDY MUÑOZ SALINAS" userId="S::gestion.calidad@consorciopc.com::679d0cc1-20d6-4592-989b-a056a082cb6a" providerId="AD" clId="Web-{54E6A2FD-5A11-13AE-5352-65AA52D7AB47}" dt="2024-07-15T19:56:04.968" v="152"/>
        <pc:sldMkLst>
          <pc:docMk/>
          <pc:sldMk cId="0" sldId="1877"/>
        </pc:sldMkLst>
      </pc:sldChg>
      <pc:sldChg chg="add del">
        <pc:chgData name="HEIDY MUÑOZ SALINAS" userId="S::gestion.calidad@consorciopc.com::679d0cc1-20d6-4592-989b-a056a082cb6a" providerId="AD" clId="Web-{54E6A2FD-5A11-13AE-5352-65AA52D7AB47}" dt="2024-07-15T19:56:04.984" v="153"/>
        <pc:sldMkLst>
          <pc:docMk/>
          <pc:sldMk cId="0" sldId="1878"/>
        </pc:sldMkLst>
      </pc:sldChg>
      <pc:sldChg chg="add del">
        <pc:chgData name="HEIDY MUÑOZ SALINAS" userId="S::gestion.calidad@consorciopc.com::679d0cc1-20d6-4592-989b-a056a082cb6a" providerId="AD" clId="Web-{54E6A2FD-5A11-13AE-5352-65AA52D7AB47}" dt="2024-07-15T19:56:04.421" v="121"/>
        <pc:sldMkLst>
          <pc:docMk/>
          <pc:sldMk cId="3158060965" sldId="1908"/>
        </pc:sldMkLst>
      </pc:sldChg>
      <pc:sldChg chg="add del">
        <pc:chgData name="HEIDY MUÑOZ SALINAS" userId="S::gestion.calidad@consorciopc.com::679d0cc1-20d6-4592-989b-a056a082cb6a" providerId="AD" clId="Web-{54E6A2FD-5A11-13AE-5352-65AA52D7AB47}" dt="2024-07-15T19:56:04.515" v="126"/>
        <pc:sldMkLst>
          <pc:docMk/>
          <pc:sldMk cId="3543565175" sldId="1911"/>
        </pc:sldMkLst>
      </pc:sldChg>
      <pc:sldChg chg="add del">
        <pc:chgData name="HEIDY MUÑOZ SALINAS" userId="S::gestion.calidad@consorciopc.com::679d0cc1-20d6-4592-989b-a056a082cb6a" providerId="AD" clId="Web-{54E6A2FD-5A11-13AE-5352-65AA52D7AB47}" dt="2024-07-15T19:56:05.218" v="165"/>
        <pc:sldMkLst>
          <pc:docMk/>
          <pc:sldMk cId="2350468144" sldId="1925"/>
        </pc:sldMkLst>
      </pc:sldChg>
      <pc:sldChg chg="add del">
        <pc:chgData name="HEIDY MUÑOZ SALINAS" userId="S::gestion.calidad@consorciopc.com::679d0cc1-20d6-4592-989b-a056a082cb6a" providerId="AD" clId="Web-{54E6A2FD-5A11-13AE-5352-65AA52D7AB47}" dt="2024-07-15T19:56:04.390" v="119"/>
        <pc:sldMkLst>
          <pc:docMk/>
          <pc:sldMk cId="879173852" sldId="1940"/>
        </pc:sldMkLst>
      </pc:sldChg>
      <pc:sldChg chg="add del">
        <pc:chgData name="HEIDY MUÑOZ SALINAS" userId="S::gestion.calidad@consorciopc.com::679d0cc1-20d6-4592-989b-a056a082cb6a" providerId="AD" clId="Web-{54E6A2FD-5A11-13AE-5352-65AA52D7AB47}" dt="2024-07-15T19:56:04.390" v="120"/>
        <pc:sldMkLst>
          <pc:docMk/>
          <pc:sldMk cId="4082131971" sldId="1941"/>
        </pc:sldMkLst>
      </pc:sldChg>
      <pc:sldChg chg="add del">
        <pc:chgData name="HEIDY MUÑOZ SALINAS" userId="S::gestion.calidad@consorciopc.com::679d0cc1-20d6-4592-989b-a056a082cb6a" providerId="AD" clId="Web-{54E6A2FD-5A11-13AE-5352-65AA52D7AB47}" dt="2024-07-15T19:56:04.437" v="122"/>
        <pc:sldMkLst>
          <pc:docMk/>
          <pc:sldMk cId="494497493" sldId="1942"/>
        </pc:sldMkLst>
      </pc:sldChg>
      <pc:sldChg chg="add del">
        <pc:chgData name="HEIDY MUÑOZ SALINAS" userId="S::gestion.calidad@consorciopc.com::679d0cc1-20d6-4592-989b-a056a082cb6a" providerId="AD" clId="Web-{54E6A2FD-5A11-13AE-5352-65AA52D7AB47}" dt="2024-07-15T19:56:04.453" v="123"/>
        <pc:sldMkLst>
          <pc:docMk/>
          <pc:sldMk cId="2800692327" sldId="1943"/>
        </pc:sldMkLst>
      </pc:sldChg>
      <pc:sldChg chg="add del">
        <pc:chgData name="HEIDY MUÑOZ SALINAS" userId="S::gestion.calidad@consorciopc.com::679d0cc1-20d6-4592-989b-a056a082cb6a" providerId="AD" clId="Web-{54E6A2FD-5A11-13AE-5352-65AA52D7AB47}" dt="2024-07-15T19:56:05.203" v="164"/>
        <pc:sldMkLst>
          <pc:docMk/>
          <pc:sldMk cId="2966235125" sldId="1944"/>
        </pc:sldMkLst>
      </pc:sldChg>
      <pc:sldChg chg="add del">
        <pc:chgData name="HEIDY MUÑOZ SALINAS" userId="S::gestion.calidad@consorciopc.com::679d0cc1-20d6-4592-989b-a056a082cb6a" providerId="AD" clId="Web-{54E6A2FD-5A11-13AE-5352-65AA52D7AB47}" dt="2024-07-15T19:56:05.890" v="186"/>
        <pc:sldMkLst>
          <pc:docMk/>
          <pc:sldMk cId="471505444" sldId="1945"/>
        </pc:sldMkLst>
      </pc:sldChg>
      <pc:sldChg chg="add">
        <pc:chgData name="HEIDY MUÑOZ SALINAS" userId="S::gestion.calidad@consorciopc.com::679d0cc1-20d6-4592-989b-a056a082cb6a" providerId="AD" clId="Web-{54E6A2FD-5A11-13AE-5352-65AA52D7AB47}" dt="2024-07-15T19:57:42.909" v="217"/>
        <pc:sldMkLst>
          <pc:docMk/>
          <pc:sldMk cId="1002464839" sldId="1953"/>
        </pc:sldMkLst>
      </pc:sldChg>
      <pc:sldChg chg="add">
        <pc:chgData name="HEIDY MUÑOZ SALINAS" userId="S::gestion.calidad@consorciopc.com::679d0cc1-20d6-4592-989b-a056a082cb6a" providerId="AD" clId="Web-{54E6A2FD-5A11-13AE-5352-65AA52D7AB47}" dt="2024-07-15T19:57:42.924" v="218"/>
        <pc:sldMkLst>
          <pc:docMk/>
          <pc:sldMk cId="4232102832" sldId="1954"/>
        </pc:sldMkLst>
      </pc:sldChg>
      <pc:sldChg chg="add">
        <pc:chgData name="HEIDY MUÑOZ SALINAS" userId="S::gestion.calidad@consorciopc.com::679d0cc1-20d6-4592-989b-a056a082cb6a" providerId="AD" clId="Web-{54E6A2FD-5A11-13AE-5352-65AA52D7AB47}" dt="2024-07-15T19:57:42.955" v="221"/>
        <pc:sldMkLst>
          <pc:docMk/>
          <pc:sldMk cId="1297616885" sldId="1955"/>
        </pc:sldMkLst>
      </pc:sldChg>
      <pc:sldChg chg="add">
        <pc:chgData name="HEIDY MUÑOZ SALINAS" userId="S::gestion.calidad@consorciopc.com::679d0cc1-20d6-4592-989b-a056a082cb6a" providerId="AD" clId="Web-{54E6A2FD-5A11-13AE-5352-65AA52D7AB47}" dt="2024-07-15T19:57:42.971" v="222"/>
        <pc:sldMkLst>
          <pc:docMk/>
          <pc:sldMk cId="1706897975" sldId="1956"/>
        </pc:sldMkLst>
      </pc:sldChg>
      <pc:sldChg chg="add">
        <pc:chgData name="HEIDY MUÑOZ SALINAS" userId="S::gestion.calidad@consorciopc.com::679d0cc1-20d6-4592-989b-a056a082cb6a" providerId="AD" clId="Web-{54E6A2FD-5A11-13AE-5352-65AA52D7AB47}" dt="2024-07-15T19:57:42.971" v="223"/>
        <pc:sldMkLst>
          <pc:docMk/>
          <pc:sldMk cId="243812551" sldId="1957"/>
        </pc:sldMkLst>
      </pc:sldChg>
      <pc:sldChg chg="add">
        <pc:chgData name="HEIDY MUÑOZ SALINAS" userId="S::gestion.calidad@consorciopc.com::679d0cc1-20d6-4592-989b-a056a082cb6a" providerId="AD" clId="Web-{54E6A2FD-5A11-13AE-5352-65AA52D7AB47}" dt="2024-07-15T19:57:42.987" v="224"/>
        <pc:sldMkLst>
          <pc:docMk/>
          <pc:sldMk cId="3140809554" sldId="1958"/>
        </pc:sldMkLst>
      </pc:sldChg>
      <pc:sldChg chg="add">
        <pc:chgData name="HEIDY MUÑOZ SALINAS" userId="S::gestion.calidad@consorciopc.com::679d0cc1-20d6-4592-989b-a056a082cb6a" providerId="AD" clId="Web-{54E6A2FD-5A11-13AE-5352-65AA52D7AB47}" dt="2024-07-15T19:57:43.002" v="225"/>
        <pc:sldMkLst>
          <pc:docMk/>
          <pc:sldMk cId="1327288812" sldId="1959"/>
        </pc:sldMkLst>
      </pc:sldChg>
      <pc:sldChg chg="add">
        <pc:chgData name="HEIDY MUÑOZ SALINAS" userId="S::gestion.calidad@consorciopc.com::679d0cc1-20d6-4592-989b-a056a082cb6a" providerId="AD" clId="Web-{54E6A2FD-5A11-13AE-5352-65AA52D7AB47}" dt="2024-07-15T19:57:43.049" v="229"/>
        <pc:sldMkLst>
          <pc:docMk/>
          <pc:sldMk cId="2940629679" sldId="1960"/>
        </pc:sldMkLst>
      </pc:sldChg>
      <pc:sldChg chg="add">
        <pc:chgData name="HEIDY MUÑOZ SALINAS" userId="S::gestion.calidad@consorciopc.com::679d0cc1-20d6-4592-989b-a056a082cb6a" providerId="AD" clId="Web-{54E6A2FD-5A11-13AE-5352-65AA52D7AB47}" dt="2024-07-15T19:57:43.112" v="235"/>
        <pc:sldMkLst>
          <pc:docMk/>
          <pc:sldMk cId="199608561" sldId="1964"/>
        </pc:sldMkLst>
      </pc:sldChg>
      <pc:sldChg chg="add">
        <pc:chgData name="HEIDY MUÑOZ SALINAS" userId="S::gestion.calidad@consorciopc.com::679d0cc1-20d6-4592-989b-a056a082cb6a" providerId="AD" clId="Web-{54E6A2FD-5A11-13AE-5352-65AA52D7AB47}" dt="2024-07-15T19:57:43.174" v="242"/>
        <pc:sldMkLst>
          <pc:docMk/>
          <pc:sldMk cId="507535752" sldId="1965"/>
        </pc:sldMkLst>
      </pc:sldChg>
      <pc:sldChg chg="add del">
        <pc:chgData name="HEIDY MUÑOZ SALINAS" userId="S::gestion.calidad@consorciopc.com::679d0cc1-20d6-4592-989b-a056a082cb6a" providerId="AD" clId="Web-{54E6A2FD-5A11-13AE-5352-65AA52D7AB47}" dt="2024-07-15T19:56:05" v="154"/>
        <pc:sldMkLst>
          <pc:docMk/>
          <pc:sldMk cId="0" sldId="1967"/>
        </pc:sldMkLst>
      </pc:sldChg>
      <pc:sldChg chg="add del">
        <pc:chgData name="HEIDY MUÑOZ SALINAS" userId="S::gestion.calidad@consorciopc.com::679d0cc1-20d6-4592-989b-a056a082cb6a" providerId="AD" clId="Web-{54E6A2FD-5A11-13AE-5352-65AA52D7AB47}" dt="2024-07-15T19:56:05.859" v="184"/>
        <pc:sldMkLst>
          <pc:docMk/>
          <pc:sldMk cId="373910799" sldId="1974"/>
        </pc:sldMkLst>
      </pc:sldChg>
      <pc:sldChg chg="add">
        <pc:chgData name="HEIDY MUÑOZ SALINAS" userId="S::gestion.calidad@consorciopc.com::679d0cc1-20d6-4592-989b-a056a082cb6a" providerId="AD" clId="Web-{54E6A2FD-5A11-13AE-5352-65AA52D7AB47}" dt="2024-07-15T19:57:43.190" v="243"/>
        <pc:sldMkLst>
          <pc:docMk/>
          <pc:sldMk cId="509689875" sldId="2036"/>
        </pc:sldMkLst>
      </pc:sldChg>
      <pc:sldChg chg="add">
        <pc:chgData name="HEIDY MUÑOZ SALINAS" userId="S::gestion.calidad@consorciopc.com::679d0cc1-20d6-4592-989b-a056a082cb6a" providerId="AD" clId="Web-{54E6A2FD-5A11-13AE-5352-65AA52D7AB47}" dt="2024-07-15T19:57:43.112" v="236"/>
        <pc:sldMkLst>
          <pc:docMk/>
          <pc:sldMk cId="3281415008" sldId="2041"/>
        </pc:sldMkLst>
      </pc:sldChg>
      <pc:sldChg chg="add del">
        <pc:chgData name="HEIDY MUÑOZ SALINAS" userId="S::gestion.calidad@consorciopc.com::679d0cc1-20d6-4592-989b-a056a082cb6a" providerId="AD" clId="Web-{54E6A2FD-5A11-13AE-5352-65AA52D7AB47}" dt="2024-07-15T19:56:05.078" v="158"/>
        <pc:sldMkLst>
          <pc:docMk/>
          <pc:sldMk cId="0" sldId="2060"/>
        </pc:sldMkLst>
      </pc:sldChg>
      <pc:sldChg chg="add">
        <pc:chgData name="HEIDY MUÑOZ SALINAS" userId="S::gestion.calidad@consorciopc.com::679d0cc1-20d6-4592-989b-a056a082cb6a" providerId="AD" clId="Web-{54E6A2FD-5A11-13AE-5352-65AA52D7AB47}" dt="2024-07-15T19:57:43.252" v="248"/>
        <pc:sldMkLst>
          <pc:docMk/>
          <pc:sldMk cId="469450967" sldId="2071"/>
        </pc:sldMkLst>
      </pc:sldChg>
      <pc:sldChg chg="add del">
        <pc:chgData name="HEIDY MUÑOZ SALINAS" userId="S::gestion.calidad@consorciopc.com::679d0cc1-20d6-4592-989b-a056a082cb6a" providerId="AD" clId="Web-{54E6A2FD-5A11-13AE-5352-65AA52D7AB47}" dt="2024-07-15T19:56:05.046" v="157"/>
        <pc:sldMkLst>
          <pc:docMk/>
          <pc:sldMk cId="0" sldId="2076"/>
        </pc:sldMkLst>
      </pc:sldChg>
      <pc:sldChg chg="add del">
        <pc:chgData name="HEIDY MUÑOZ SALINAS" userId="S::gestion.calidad@consorciopc.com::679d0cc1-20d6-4592-989b-a056a082cb6a" providerId="AD" clId="Web-{54E6A2FD-5A11-13AE-5352-65AA52D7AB47}" dt="2024-07-15T19:56:04.265" v="108"/>
        <pc:sldMkLst>
          <pc:docMk/>
          <pc:sldMk cId="1015559659" sldId="2077"/>
        </pc:sldMkLst>
      </pc:sldChg>
      <pc:sldChg chg="add del">
        <pc:chgData name="HEIDY MUÑOZ SALINAS" userId="S::gestion.calidad@consorciopc.com::679d0cc1-20d6-4592-989b-a056a082cb6a" providerId="AD" clId="Web-{54E6A2FD-5A11-13AE-5352-65AA52D7AB47}" dt="2024-07-15T19:56:04.265" v="109"/>
        <pc:sldMkLst>
          <pc:docMk/>
          <pc:sldMk cId="1772086327" sldId="2078"/>
        </pc:sldMkLst>
      </pc:sldChg>
      <pc:sldChg chg="add del">
        <pc:chgData name="HEIDY MUÑOZ SALINAS" userId="S::gestion.calidad@consorciopc.com::679d0cc1-20d6-4592-989b-a056a082cb6a" providerId="AD" clId="Web-{54E6A2FD-5A11-13AE-5352-65AA52D7AB47}" dt="2024-07-15T19:56:05.937" v="188"/>
        <pc:sldMkLst>
          <pc:docMk/>
          <pc:sldMk cId="274852433" sldId="2081"/>
        </pc:sldMkLst>
      </pc:sldChg>
      <pc:sldChg chg="add del">
        <pc:chgData name="HEIDY MUÑOZ SALINAS" userId="S::gestion.calidad@consorciopc.com::679d0cc1-20d6-4592-989b-a056a082cb6a" providerId="AD" clId="Web-{54E6A2FD-5A11-13AE-5352-65AA52D7AB47}" dt="2024-07-15T19:56:04.218" v="104"/>
        <pc:sldMkLst>
          <pc:docMk/>
          <pc:sldMk cId="1869709757" sldId="2082"/>
        </pc:sldMkLst>
      </pc:sldChg>
      <pc:sldChg chg="add del">
        <pc:chgData name="HEIDY MUÑOZ SALINAS" userId="S::gestion.calidad@consorciopc.com::679d0cc1-20d6-4592-989b-a056a082cb6a" providerId="AD" clId="Web-{54E6A2FD-5A11-13AE-5352-65AA52D7AB47}" dt="2024-07-15T19:56:04.218" v="105"/>
        <pc:sldMkLst>
          <pc:docMk/>
          <pc:sldMk cId="3662938017" sldId="2083"/>
        </pc:sldMkLst>
      </pc:sldChg>
      <pc:sldChg chg="add del">
        <pc:chgData name="HEIDY MUÑOZ SALINAS" userId="S::gestion.calidad@consorciopc.com::679d0cc1-20d6-4592-989b-a056a082cb6a" providerId="AD" clId="Web-{54E6A2FD-5A11-13AE-5352-65AA52D7AB47}" dt="2024-07-15T19:56:04.234" v="106"/>
        <pc:sldMkLst>
          <pc:docMk/>
          <pc:sldMk cId="2838826555" sldId="2084"/>
        </pc:sldMkLst>
      </pc:sldChg>
      <pc:sldChg chg="add">
        <pc:chgData name="HEIDY MUÑOZ SALINAS" userId="S::gestion.calidad@consorciopc.com::679d0cc1-20d6-4592-989b-a056a082cb6a" providerId="AD" clId="Web-{54E6A2FD-5A11-13AE-5352-65AA52D7AB47}" dt="2024-07-15T19:57:43.127" v="237"/>
        <pc:sldMkLst>
          <pc:docMk/>
          <pc:sldMk cId="3857526696" sldId="2087"/>
        </pc:sldMkLst>
      </pc:sldChg>
      <pc:sldChg chg="add">
        <pc:chgData name="HEIDY MUÑOZ SALINAS" userId="S::gestion.calidad@consorciopc.com::679d0cc1-20d6-4592-989b-a056a082cb6a" providerId="AD" clId="Web-{54E6A2FD-5A11-13AE-5352-65AA52D7AB47}" dt="2024-07-15T19:57:43.205" v="244"/>
        <pc:sldMkLst>
          <pc:docMk/>
          <pc:sldMk cId="3345490822" sldId="2088"/>
        </pc:sldMkLst>
      </pc:sldChg>
      <pc:sldChg chg="add">
        <pc:chgData name="HEIDY MUÑOZ SALINAS" userId="S::gestion.calidad@consorciopc.com::679d0cc1-20d6-4592-989b-a056a082cb6a" providerId="AD" clId="Web-{54E6A2FD-5A11-13AE-5352-65AA52D7AB47}" dt="2024-07-15T19:57:42.940" v="220"/>
        <pc:sldMkLst>
          <pc:docMk/>
          <pc:sldMk cId="2187716060" sldId="2092"/>
        </pc:sldMkLst>
      </pc:sldChg>
      <pc:sldChg chg="add">
        <pc:chgData name="HEIDY MUÑOZ SALINAS" userId="S::gestion.calidad@consorciopc.com::679d0cc1-20d6-4592-989b-a056a082cb6a" providerId="AD" clId="Web-{54E6A2FD-5A11-13AE-5352-65AA52D7AB47}" dt="2024-07-15T19:57:43.018" v="226"/>
        <pc:sldMkLst>
          <pc:docMk/>
          <pc:sldMk cId="3199702249" sldId="2093"/>
        </pc:sldMkLst>
      </pc:sldChg>
      <pc:sldChg chg="add del">
        <pc:chgData name="HEIDY MUÑOZ SALINAS" userId="S::gestion.calidad@consorciopc.com::679d0cc1-20d6-4592-989b-a056a082cb6a" providerId="AD" clId="Web-{54E6A2FD-5A11-13AE-5352-65AA52D7AB47}" dt="2024-07-15T19:56:04.359" v="117"/>
        <pc:sldMkLst>
          <pc:docMk/>
          <pc:sldMk cId="2733692670" sldId="2114"/>
        </pc:sldMkLst>
      </pc:sldChg>
      <pc:sldChg chg="add del">
        <pc:chgData name="HEIDY MUÑOZ SALINAS" userId="S::gestion.calidad@consorciopc.com::679d0cc1-20d6-4592-989b-a056a082cb6a" providerId="AD" clId="Web-{54E6A2FD-5A11-13AE-5352-65AA52D7AB47}" dt="2024-07-15T19:56:05.015" v="155"/>
        <pc:sldMkLst>
          <pc:docMk/>
          <pc:sldMk cId="0" sldId="2115"/>
        </pc:sldMkLst>
      </pc:sldChg>
      <pc:sldChg chg="add del">
        <pc:chgData name="HEIDY MUÑOZ SALINAS" userId="S::gestion.calidad@consorciopc.com::679d0cc1-20d6-4592-989b-a056a082cb6a" providerId="AD" clId="Web-{54E6A2FD-5A11-13AE-5352-65AA52D7AB47}" dt="2024-07-15T19:56:05.031" v="156"/>
        <pc:sldMkLst>
          <pc:docMk/>
          <pc:sldMk cId="0" sldId="2116"/>
        </pc:sldMkLst>
      </pc:sldChg>
      <pc:sldChg chg="add del">
        <pc:chgData name="HEIDY MUÑOZ SALINAS" userId="S::gestion.calidad@consorciopc.com::679d0cc1-20d6-4592-989b-a056a082cb6a" providerId="AD" clId="Web-{54E6A2FD-5A11-13AE-5352-65AA52D7AB47}" dt="2024-07-15T19:56:05.406" v="171"/>
        <pc:sldMkLst>
          <pc:docMk/>
          <pc:sldMk cId="4248585617" sldId="2117"/>
        </pc:sldMkLst>
      </pc:sldChg>
      <pc:sldChg chg="add del">
        <pc:chgData name="HEIDY MUÑOZ SALINAS" userId="S::gestion.calidad@consorciopc.com::679d0cc1-20d6-4592-989b-a056a082cb6a" providerId="AD" clId="Web-{54E6A2FD-5A11-13AE-5352-65AA52D7AB47}" dt="2024-07-15T19:56:05.500" v="174"/>
        <pc:sldMkLst>
          <pc:docMk/>
          <pc:sldMk cId="1567656363" sldId="2119"/>
        </pc:sldMkLst>
      </pc:sldChg>
      <pc:sldChg chg="add del">
        <pc:chgData name="HEIDY MUÑOZ SALINAS" userId="S::gestion.calidad@consorciopc.com::679d0cc1-20d6-4592-989b-a056a082cb6a" providerId="AD" clId="Web-{54E6A2FD-5A11-13AE-5352-65AA52D7AB47}" dt="2024-07-15T19:56:05.578" v="177"/>
        <pc:sldMkLst>
          <pc:docMk/>
          <pc:sldMk cId="884010885" sldId="2120"/>
        </pc:sldMkLst>
      </pc:sldChg>
      <pc:sldChg chg="add del">
        <pc:chgData name="HEIDY MUÑOZ SALINAS" userId="S::gestion.calidad@consorciopc.com::679d0cc1-20d6-4592-989b-a056a082cb6a" providerId="AD" clId="Web-{54E6A2FD-5A11-13AE-5352-65AA52D7AB47}" dt="2024-07-15T19:56:04.328" v="114"/>
        <pc:sldMkLst>
          <pc:docMk/>
          <pc:sldMk cId="2188326478" sldId="2125"/>
        </pc:sldMkLst>
      </pc:sldChg>
      <pc:sldChg chg="add del">
        <pc:chgData name="HEIDY MUÑOZ SALINAS" userId="S::gestion.calidad@consorciopc.com::679d0cc1-20d6-4592-989b-a056a082cb6a" providerId="AD" clId="Web-{54E6A2FD-5A11-13AE-5352-65AA52D7AB47}" dt="2024-07-15T19:56:05.312" v="168"/>
        <pc:sldMkLst>
          <pc:docMk/>
          <pc:sldMk cId="404182516" sldId="2126"/>
        </pc:sldMkLst>
      </pc:sldChg>
      <pc:sldChg chg="add del">
        <pc:chgData name="HEIDY MUÑOZ SALINAS" userId="S::gestion.calidad@consorciopc.com::679d0cc1-20d6-4592-989b-a056a082cb6a" providerId="AD" clId="Web-{54E6A2FD-5A11-13AE-5352-65AA52D7AB47}" dt="2024-07-15T19:56:05.656" v="179"/>
        <pc:sldMkLst>
          <pc:docMk/>
          <pc:sldMk cId="1379353316" sldId="2127"/>
        </pc:sldMkLst>
      </pc:sldChg>
      <pc:sldChg chg="add del">
        <pc:chgData name="HEIDY MUÑOZ SALINAS" userId="S::gestion.calidad@consorciopc.com::679d0cc1-20d6-4592-989b-a056a082cb6a" providerId="AD" clId="Web-{54E6A2FD-5A11-13AE-5352-65AA52D7AB47}" dt="2024-07-15T19:56:05.953" v="189"/>
        <pc:sldMkLst>
          <pc:docMk/>
          <pc:sldMk cId="3776440964" sldId="2128"/>
        </pc:sldMkLst>
      </pc:sldChg>
      <pc:sldChg chg="add del">
        <pc:chgData name="HEIDY MUÑOZ SALINAS" userId="S::gestion.calidad@consorciopc.com::679d0cc1-20d6-4592-989b-a056a082cb6a" providerId="AD" clId="Web-{54E6A2FD-5A11-13AE-5352-65AA52D7AB47}" dt="2024-07-15T19:56:06.046" v="192"/>
        <pc:sldMkLst>
          <pc:docMk/>
          <pc:sldMk cId="2120918345" sldId="2129"/>
        </pc:sldMkLst>
      </pc:sldChg>
      <pc:sldChg chg="add del">
        <pc:chgData name="HEIDY MUÑOZ SALINAS" userId="S::gestion.calidad@consorciopc.com::679d0cc1-20d6-4592-989b-a056a082cb6a" providerId="AD" clId="Web-{54E6A2FD-5A11-13AE-5352-65AA52D7AB47}" dt="2024-07-15T19:56:06.281" v="198"/>
        <pc:sldMkLst>
          <pc:docMk/>
          <pc:sldMk cId="2618045331" sldId="2131"/>
        </pc:sldMkLst>
      </pc:sldChg>
      <pc:sldChg chg="add del">
        <pc:chgData name="HEIDY MUÑOZ SALINAS" userId="S::gestion.calidad@consorciopc.com::679d0cc1-20d6-4592-989b-a056a082cb6a" providerId="AD" clId="Web-{54E6A2FD-5A11-13AE-5352-65AA52D7AB47}" dt="2024-07-15T19:56:06.375" v="200"/>
        <pc:sldMkLst>
          <pc:docMk/>
          <pc:sldMk cId="1021000562" sldId="2132"/>
        </pc:sldMkLst>
      </pc:sldChg>
      <pc:sldChg chg="add del">
        <pc:chgData name="HEIDY MUÑOZ SALINAS" userId="S::gestion.calidad@consorciopc.com::679d0cc1-20d6-4592-989b-a056a082cb6a" providerId="AD" clId="Web-{54E6A2FD-5A11-13AE-5352-65AA52D7AB47}" dt="2024-07-15T19:56:05.093" v="159"/>
        <pc:sldMkLst>
          <pc:docMk/>
          <pc:sldMk cId="3693154872" sldId="2133"/>
        </pc:sldMkLst>
      </pc:sldChg>
      <pc:sldChg chg="add">
        <pc:chgData name="HEIDY MUÑOZ SALINAS" userId="S::gestion.calidad@consorciopc.com::679d0cc1-20d6-4592-989b-a056a082cb6a" providerId="AD" clId="Web-{54E6A2FD-5A11-13AE-5352-65AA52D7AB47}" dt="2024-07-15T19:57:43.080" v="233"/>
        <pc:sldMkLst>
          <pc:docMk/>
          <pc:sldMk cId="1225805108" sldId="2134"/>
        </pc:sldMkLst>
      </pc:sldChg>
      <pc:sldChg chg="add">
        <pc:chgData name="HEIDY MUÑOZ SALINAS" userId="S::gestion.calidad@consorciopc.com::679d0cc1-20d6-4592-989b-a056a082cb6a" providerId="AD" clId="Web-{54E6A2FD-5A11-13AE-5352-65AA52D7AB47}" dt="2024-07-15T19:57:43.143" v="238"/>
        <pc:sldMkLst>
          <pc:docMk/>
          <pc:sldMk cId="787708289" sldId="2135"/>
        </pc:sldMkLst>
      </pc:sldChg>
      <pc:sldChg chg="add del">
        <pc:chgData name="HEIDY MUÑOZ SALINAS" userId="S::gestion.calidad@consorciopc.com::679d0cc1-20d6-4592-989b-a056a082cb6a" providerId="AD" clId="Web-{54E6A2FD-5A11-13AE-5352-65AA52D7AB47}" dt="2024-07-15T19:56:05.125" v="160"/>
        <pc:sldMkLst>
          <pc:docMk/>
          <pc:sldMk cId="2627325252" sldId="2138"/>
        </pc:sldMkLst>
      </pc:sldChg>
      <pc:sldChg chg="add del">
        <pc:chgData name="HEIDY MUÑOZ SALINAS" userId="S::gestion.calidad@consorciopc.com::679d0cc1-20d6-4592-989b-a056a082cb6a" providerId="AD" clId="Web-{54E6A2FD-5A11-13AE-5352-65AA52D7AB47}" dt="2024-07-15T19:56:05.140" v="161"/>
        <pc:sldMkLst>
          <pc:docMk/>
          <pc:sldMk cId="4101122072" sldId="2139"/>
        </pc:sldMkLst>
      </pc:sldChg>
      <pc:sldChg chg="add del">
        <pc:chgData name="HEIDY MUÑOZ SALINAS" userId="S::gestion.calidad@consorciopc.com::679d0cc1-20d6-4592-989b-a056a082cb6a" providerId="AD" clId="Web-{54E6A2FD-5A11-13AE-5352-65AA52D7AB47}" dt="2024-07-15T19:56:05.171" v="162"/>
        <pc:sldMkLst>
          <pc:docMk/>
          <pc:sldMk cId="1906010614" sldId="2140"/>
        </pc:sldMkLst>
      </pc:sldChg>
      <pc:sldChg chg="add del">
        <pc:chgData name="HEIDY MUÑOZ SALINAS" userId="S::gestion.calidad@consorciopc.com::679d0cc1-20d6-4592-989b-a056a082cb6a" providerId="AD" clId="Web-{54E6A2FD-5A11-13AE-5352-65AA52D7AB47}" dt="2024-07-15T19:56:05.203" v="163"/>
        <pc:sldMkLst>
          <pc:docMk/>
          <pc:sldMk cId="2191019807" sldId="2141"/>
        </pc:sldMkLst>
      </pc:sldChg>
      <pc:sldChg chg="add del">
        <pc:chgData name="HEIDY MUÑOZ SALINAS" userId="S::gestion.calidad@consorciopc.com::679d0cc1-20d6-4592-989b-a056a082cb6a" providerId="AD" clId="Web-{54E6A2FD-5A11-13AE-5352-65AA52D7AB47}" dt="2024-07-15T19:56:04.499" v="125"/>
        <pc:sldMkLst>
          <pc:docMk/>
          <pc:sldMk cId="3239632157" sldId="2142"/>
        </pc:sldMkLst>
      </pc:sldChg>
      <pc:sldChg chg="add del">
        <pc:chgData name="HEIDY MUÑOZ SALINAS" userId="S::gestion.calidad@consorciopc.com::679d0cc1-20d6-4592-989b-a056a082cb6a" providerId="AD" clId="Web-{54E6A2FD-5A11-13AE-5352-65AA52D7AB47}" dt="2024-07-15T19:56:06.125" v="194"/>
        <pc:sldMkLst>
          <pc:docMk/>
          <pc:sldMk cId="2898527739" sldId="2143"/>
        </pc:sldMkLst>
      </pc:sldChg>
      <pc:sldChg chg="add del">
        <pc:chgData name="HEIDY MUÑOZ SALINAS" userId="S::gestion.calidad@consorciopc.com::679d0cc1-20d6-4592-989b-a056a082cb6a" providerId="AD" clId="Web-{54E6A2FD-5A11-13AE-5352-65AA52D7AB47}" dt="2024-07-15T19:56:06.203" v="196"/>
        <pc:sldMkLst>
          <pc:docMk/>
          <pc:sldMk cId="2992967399" sldId="2144"/>
        </pc:sldMkLst>
      </pc:sldChg>
      <pc:sldChg chg="add">
        <pc:chgData name="HEIDY MUÑOZ SALINAS" userId="S::gestion.calidad@consorciopc.com::679d0cc1-20d6-4592-989b-a056a082cb6a" providerId="AD" clId="Web-{54E6A2FD-5A11-13AE-5352-65AA52D7AB47}" dt="2024-07-15T19:57:42.862" v="212"/>
        <pc:sldMkLst>
          <pc:docMk/>
          <pc:sldMk cId="1678001219" sldId="2167"/>
        </pc:sldMkLst>
      </pc:sldChg>
      <pc:sldChg chg="add">
        <pc:chgData name="HEIDY MUÑOZ SALINAS" userId="S::gestion.calidad@consorciopc.com::679d0cc1-20d6-4592-989b-a056a082cb6a" providerId="AD" clId="Web-{54E6A2FD-5A11-13AE-5352-65AA52D7AB47}" dt="2024-07-15T19:57:43.205" v="245"/>
        <pc:sldMkLst>
          <pc:docMk/>
          <pc:sldMk cId="389625053" sldId="2250"/>
        </pc:sldMkLst>
      </pc:sldChg>
      <pc:sldChg chg="add">
        <pc:chgData name="HEIDY MUÑOZ SALINAS" userId="S::gestion.calidad@consorciopc.com::679d0cc1-20d6-4592-989b-a056a082cb6a" providerId="AD" clId="Web-{54E6A2FD-5A11-13AE-5352-65AA52D7AB47}" dt="2024-07-15T19:57:42.877" v="213"/>
        <pc:sldMkLst>
          <pc:docMk/>
          <pc:sldMk cId="3430083788" sldId="2280"/>
        </pc:sldMkLst>
      </pc:sldChg>
      <pc:sldChg chg="add">
        <pc:chgData name="HEIDY MUÑOZ SALINAS" userId="S::gestion.calidad@consorciopc.com::679d0cc1-20d6-4592-989b-a056a082cb6a" providerId="AD" clId="Web-{54E6A2FD-5A11-13AE-5352-65AA52D7AB47}" dt="2024-07-15T19:57:43.143" v="239"/>
        <pc:sldMkLst>
          <pc:docMk/>
          <pc:sldMk cId="3888741236" sldId="2282"/>
        </pc:sldMkLst>
      </pc:sldChg>
      <pc:sldChg chg="add">
        <pc:chgData name="HEIDY MUÑOZ SALINAS" userId="S::gestion.calidad@consorciopc.com::679d0cc1-20d6-4592-989b-a056a082cb6a" providerId="AD" clId="Web-{54E6A2FD-5A11-13AE-5352-65AA52D7AB47}" dt="2024-07-15T19:57:42.877" v="214"/>
        <pc:sldMkLst>
          <pc:docMk/>
          <pc:sldMk cId="3207411212" sldId="2310"/>
        </pc:sldMkLst>
      </pc:sldChg>
      <pc:sldChg chg="add">
        <pc:chgData name="HEIDY MUÑOZ SALINAS" userId="S::gestion.calidad@consorciopc.com::679d0cc1-20d6-4592-989b-a056a082cb6a" providerId="AD" clId="Web-{54E6A2FD-5A11-13AE-5352-65AA52D7AB47}" dt="2024-07-15T19:57:43.049" v="230"/>
        <pc:sldMkLst>
          <pc:docMk/>
          <pc:sldMk cId="732806485" sldId="2311"/>
        </pc:sldMkLst>
      </pc:sldChg>
      <pc:sldChg chg="add">
        <pc:chgData name="HEIDY MUÑOZ SALINAS" userId="S::gestion.calidad@consorciopc.com::679d0cc1-20d6-4592-989b-a056a082cb6a" providerId="AD" clId="Web-{54E6A2FD-5A11-13AE-5352-65AA52D7AB47}" dt="2024-07-15T19:57:43.096" v="234"/>
        <pc:sldMkLst>
          <pc:docMk/>
          <pc:sldMk cId="3549379402" sldId="2312"/>
        </pc:sldMkLst>
      </pc:sldChg>
      <pc:sldChg chg="add">
        <pc:chgData name="HEIDY MUÑOZ SALINAS" userId="S::gestion.calidad@consorciopc.com::679d0cc1-20d6-4592-989b-a056a082cb6a" providerId="AD" clId="Web-{54E6A2FD-5A11-13AE-5352-65AA52D7AB47}" dt="2024-07-15T19:57:42.846" v="209"/>
        <pc:sldMkLst>
          <pc:docMk/>
          <pc:sldMk cId="1603181923" sldId="2322"/>
        </pc:sldMkLst>
      </pc:sldChg>
      <pc:sldChg chg="add del">
        <pc:chgData name="HEIDY MUÑOZ SALINAS" userId="S::gestion.calidad@consorciopc.com::679d0cc1-20d6-4592-989b-a056a082cb6a" providerId="AD" clId="Web-{54E6A2FD-5A11-13AE-5352-65AA52D7AB47}" dt="2024-07-15T19:57:02.345" v="202"/>
        <pc:sldMkLst>
          <pc:docMk/>
          <pc:sldMk cId="3460615969" sldId="2322"/>
        </pc:sldMkLst>
      </pc:sldChg>
      <pc:sldChg chg="del">
        <pc:chgData name="HEIDY MUÑOZ SALINAS" userId="S::gestion.calidad@consorciopc.com::679d0cc1-20d6-4592-989b-a056a082cb6a" providerId="AD" clId="Web-{54E6A2FD-5A11-13AE-5352-65AA52D7AB47}" dt="2024-07-15T19:55:40.061" v="1"/>
        <pc:sldMkLst>
          <pc:docMk/>
          <pc:sldMk cId="4015349997" sldId="2322"/>
        </pc:sldMkLst>
      </pc:sldChg>
      <pc:sldChg chg="add">
        <pc:chgData name="HEIDY MUÑOZ SALINAS" userId="S::gestion.calidad@consorciopc.com::679d0cc1-20d6-4592-989b-a056a082cb6a" providerId="AD" clId="Web-{54E6A2FD-5A11-13AE-5352-65AA52D7AB47}" dt="2024-07-15T19:57:42.846" v="210"/>
        <pc:sldMkLst>
          <pc:docMk/>
          <pc:sldMk cId="2423547929" sldId="2323"/>
        </pc:sldMkLst>
      </pc:sldChg>
      <pc:sldChg chg="add">
        <pc:chgData name="HEIDY MUÑOZ SALINAS" userId="S::gestion.calidad@consorciopc.com::679d0cc1-20d6-4592-989b-a056a082cb6a" providerId="AD" clId="Web-{54E6A2FD-5A11-13AE-5352-65AA52D7AB47}" dt="2024-07-15T19:57:42.862" v="211"/>
        <pc:sldMkLst>
          <pc:docMk/>
          <pc:sldMk cId="71842801" sldId="2324"/>
        </pc:sldMkLst>
      </pc:sldChg>
      <pc:sldChg chg="add">
        <pc:chgData name="HEIDY MUÑOZ SALINAS" userId="S::gestion.calidad@consorciopc.com::679d0cc1-20d6-4592-989b-a056a082cb6a" providerId="AD" clId="Web-{54E6A2FD-5A11-13AE-5352-65AA52D7AB47}" dt="2024-07-15T19:57:42.893" v="215"/>
        <pc:sldMkLst>
          <pc:docMk/>
          <pc:sldMk cId="2810961331" sldId="2356"/>
        </pc:sldMkLst>
      </pc:sldChg>
      <pc:sldChg chg="add">
        <pc:chgData name="HEIDY MUÑOZ SALINAS" userId="S::gestion.calidad@consorciopc.com::679d0cc1-20d6-4592-989b-a056a082cb6a" providerId="AD" clId="Web-{54E6A2FD-5A11-13AE-5352-65AA52D7AB47}" dt="2024-07-15T19:57:42.924" v="219"/>
        <pc:sldMkLst>
          <pc:docMk/>
          <pc:sldMk cId="1033336180" sldId="2357"/>
        </pc:sldMkLst>
      </pc:sldChg>
      <pc:sldChg chg="add">
        <pc:chgData name="HEIDY MUÑOZ SALINAS" userId="S::gestion.calidad@consorciopc.com::679d0cc1-20d6-4592-989b-a056a082cb6a" providerId="AD" clId="Web-{54E6A2FD-5A11-13AE-5352-65AA52D7AB47}" dt="2024-07-15T19:57:43.018" v="227"/>
        <pc:sldMkLst>
          <pc:docMk/>
          <pc:sldMk cId="881014943" sldId="2358"/>
        </pc:sldMkLst>
      </pc:sldChg>
      <pc:sldChg chg="add">
        <pc:chgData name="HEIDY MUÑOZ SALINAS" userId="S::gestion.calidad@consorciopc.com::679d0cc1-20d6-4592-989b-a056a082cb6a" providerId="AD" clId="Web-{54E6A2FD-5A11-13AE-5352-65AA52D7AB47}" dt="2024-07-15T19:57:43.034" v="228"/>
        <pc:sldMkLst>
          <pc:docMk/>
          <pc:sldMk cId="1368543216" sldId="2359"/>
        </pc:sldMkLst>
      </pc:sldChg>
      <pc:sldChg chg="add">
        <pc:chgData name="HEIDY MUÑOZ SALINAS" userId="S::gestion.calidad@consorciopc.com::679d0cc1-20d6-4592-989b-a056a082cb6a" providerId="AD" clId="Web-{54E6A2FD-5A11-13AE-5352-65AA52D7AB47}" dt="2024-07-15T19:57:43.065" v="231"/>
        <pc:sldMkLst>
          <pc:docMk/>
          <pc:sldMk cId="2248531689" sldId="2360"/>
        </pc:sldMkLst>
      </pc:sldChg>
      <pc:sldChg chg="add">
        <pc:chgData name="HEIDY MUÑOZ SALINAS" userId="S::gestion.calidad@consorciopc.com::679d0cc1-20d6-4592-989b-a056a082cb6a" providerId="AD" clId="Web-{54E6A2FD-5A11-13AE-5352-65AA52D7AB47}" dt="2024-07-15T19:57:43.065" v="232"/>
        <pc:sldMkLst>
          <pc:docMk/>
          <pc:sldMk cId="3038554256" sldId="2361"/>
        </pc:sldMkLst>
      </pc:sldChg>
      <pc:sldChg chg="add">
        <pc:chgData name="HEIDY MUÑOZ SALINAS" userId="S::gestion.calidad@consorciopc.com::679d0cc1-20d6-4592-989b-a056a082cb6a" providerId="AD" clId="Web-{54E6A2FD-5A11-13AE-5352-65AA52D7AB47}" dt="2024-07-15T19:57:43.159" v="240"/>
        <pc:sldMkLst>
          <pc:docMk/>
          <pc:sldMk cId="32781658" sldId="2362"/>
        </pc:sldMkLst>
      </pc:sldChg>
      <pc:sldChg chg="add">
        <pc:chgData name="HEIDY MUÑOZ SALINAS" userId="S::gestion.calidad@consorciopc.com::679d0cc1-20d6-4592-989b-a056a082cb6a" providerId="AD" clId="Web-{54E6A2FD-5A11-13AE-5352-65AA52D7AB47}" dt="2024-07-15T19:57:43.159" v="241"/>
        <pc:sldMkLst>
          <pc:docMk/>
          <pc:sldMk cId="1976054528" sldId="2363"/>
        </pc:sldMkLst>
      </pc:sldChg>
      <pc:sldChg chg="add">
        <pc:chgData name="HEIDY MUÑOZ SALINAS" userId="S::gestion.calidad@consorciopc.com::679d0cc1-20d6-4592-989b-a056a082cb6a" providerId="AD" clId="Web-{54E6A2FD-5A11-13AE-5352-65AA52D7AB47}" dt="2024-07-15T19:57:43.221" v="246"/>
        <pc:sldMkLst>
          <pc:docMk/>
          <pc:sldMk cId="4153374202" sldId="2364"/>
        </pc:sldMkLst>
      </pc:sldChg>
      <pc:sldChg chg="add">
        <pc:chgData name="HEIDY MUÑOZ SALINAS" userId="S::gestion.calidad@consorciopc.com::679d0cc1-20d6-4592-989b-a056a082cb6a" providerId="AD" clId="Web-{54E6A2FD-5A11-13AE-5352-65AA52D7AB47}" dt="2024-07-15T19:57:43.237" v="247"/>
        <pc:sldMkLst>
          <pc:docMk/>
          <pc:sldMk cId="1649045538" sldId="2365"/>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3.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4.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5.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6.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4\4%20CARTERA\Anexo%204.8%20PlanCartTo202406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6%20JUN-24\ASE%205\4%20CARTERA\Anexo%204.8%20PlanCartTo202406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4\4%20CARTERA\Anexo%204.8%20PlanCartTo202406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6%20JUN-24\ASE%204\4%20CARTERA\Anexo%204.8%20PlanCartTo202406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4\4%20CARTERA\Anexo%204.8%20PlanCartTo202406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https://redcomcol-my.sharepoint.com/personal/karen_viduenez_consorciopc_com/Documents/OTROS/PRESENTACIONES/Presentaci&#243;n%20Info%20Ejecutiva/Datos%20Presentaci&#243;n.xlsx" TargetMode="External"/></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4\4%20CARTERA\Anexo%204.8%20PlanCartTo202406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1\4%20CARTERA\Anexo%204.8%20PlanCartTo202406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2\4%20CARTERA\Anexo%204.8%20PlanCartTo202406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3\4%20CARTERA\Anexo%204.8%20PlanCartTo202406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4\4%20CARTERA\Anexo%204.8%20PlanCartTo202406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6%20JUN-24\ASE%205\4%20CARTERA\Anexo%204.8%20PlanCartTo202406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2.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nio%202024%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nio%202024%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6.xlsx"/></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6.%20Junio\DATOS%20SAC%20-Junio.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6.%20Junio\DATOS%20SAC%20-Junio.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6.%20Junio\DATOS%20SAC%20-Junio.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6.%20Junio\Multas&amp;PP&amp;SAC%20-%20Juni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6.%20Junio\Multas&amp;PP&amp;SAC%20-%20Juni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nio%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ni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juni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junio%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Jun-24'!$A$3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15BB-4036-9BC5-F2254D185F74}"/>
            </c:ext>
          </c:extLst>
        </c:ser>
        <c:ser>
          <c:idx val="1"/>
          <c:order val="1"/>
          <c:tx>
            <c:strRef>
              <c:f>'Recaudo General a Jun-24'!$A$4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15BB-4036-9BC5-F2254D185F74}"/>
            </c:ext>
          </c:extLst>
        </c:ser>
        <c:ser>
          <c:idx val="2"/>
          <c:order val="2"/>
          <c:tx>
            <c:strRef>
              <c:f>'Recaudo General a Jun-24'!$A$5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15BB-4036-9BC5-F2254D185F74}"/>
            </c:ext>
          </c:extLst>
        </c:ser>
        <c:ser>
          <c:idx val="3"/>
          <c:order val="3"/>
          <c:tx>
            <c:strRef>
              <c:f>'Recaudo General a Jun-24'!$A$6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15BB-4036-9BC5-F2254D185F74}"/>
            </c:ext>
          </c:extLst>
        </c:ser>
        <c:ser>
          <c:idx val="4"/>
          <c:order val="4"/>
          <c:tx>
            <c:strRef>
              <c:f>'Recaudo General a Jun-24'!$A$7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15BB-4036-9BC5-F2254D185F74}"/>
            </c:ext>
          </c:extLst>
        </c:ser>
        <c:ser>
          <c:idx val="5"/>
          <c:order val="5"/>
          <c:tx>
            <c:strRef>
              <c:f>'Recaudo General a Jun-24'!$A$8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15BB-4036-9BC5-F2254D185F74}"/>
            </c:ext>
          </c:extLst>
        </c:ser>
        <c:ser>
          <c:idx val="6"/>
          <c:order val="6"/>
          <c:tx>
            <c:strRef>
              <c:f>'Recaudo General a Jun-24'!$A$9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Jun-24'!$B$1:$F$2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Jun-24'!$B$9:$F$9</c:f>
              <c:numCache>
                <c:formatCode>_("$"* #,##0_);_("$"* \(#,##0\);_("$"* "-"_);_(@_)</c:formatCode>
                <c:ptCount val="5"/>
                <c:pt idx="0">
                  <c:v>140180.812045</c:v>
                </c:pt>
                <c:pt idx="1">
                  <c:v>144341.733867</c:v>
                </c:pt>
                <c:pt idx="2">
                  <c:v>101514.962736</c:v>
                </c:pt>
                <c:pt idx="3">
                  <c:v>78723.179390999998</c:v>
                </c:pt>
                <c:pt idx="4">
                  <c:v>87697.849021999995</c:v>
                </c:pt>
              </c:numCache>
            </c:numRef>
          </c:val>
          <c:extLst>
            <c:ext xmlns:c16="http://schemas.microsoft.com/office/drawing/2014/chart" uri="{C3380CC4-5D6E-409C-BE32-E72D297353CC}">
              <c16:uniqueId val="{00000006-15BB-4036-9BC5-F2254D185F74}"/>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Jun-24'!$KB$8</c:f>
              <c:strCache>
                <c:ptCount val="1"/>
                <c:pt idx="0">
                  <c:v>ENERO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Jun-24'!$KB$9:$KB$15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xmlns:c15="http://schemas.microsoft.com/office/drawing/2012/chart">
            <c:ext xmlns:c16="http://schemas.microsoft.com/office/drawing/2014/chart" uri="{C3380CC4-5D6E-409C-BE32-E72D297353CC}">
              <c16:uniqueId val="{00000000-5FCF-479B-AA1D-573238820735}"/>
            </c:ext>
          </c:extLst>
        </c:ser>
        <c:ser>
          <c:idx val="1"/>
          <c:order val="1"/>
          <c:tx>
            <c:strRef>
              <c:f>'Recaudo x localidad Jun-24'!$KC$8</c:f>
              <c:strCache>
                <c:ptCount val="1"/>
                <c:pt idx="0">
                  <c:v>FEBRERO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Jun-24'!$KC$9:$KC$15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c:ext xmlns:c16="http://schemas.microsoft.com/office/drawing/2014/chart" uri="{C3380CC4-5D6E-409C-BE32-E72D297353CC}">
              <c16:uniqueId val="{00000001-5FCF-479B-AA1D-573238820735}"/>
            </c:ext>
          </c:extLst>
        </c:ser>
        <c:ser>
          <c:idx val="2"/>
          <c:order val="2"/>
          <c:tx>
            <c:strRef>
              <c:f>'Recaudo x localidad Jun-24'!$KD$8</c:f>
              <c:strCache>
                <c:ptCount val="1"/>
                <c:pt idx="0">
                  <c:v>MARZO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Jun-24'!$KD$9:$KD$15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c:ext xmlns:c16="http://schemas.microsoft.com/office/drawing/2014/chart" uri="{C3380CC4-5D6E-409C-BE32-E72D297353CC}">
              <c16:uniqueId val="{00000002-5FCF-479B-AA1D-573238820735}"/>
            </c:ext>
          </c:extLst>
        </c:ser>
        <c:ser>
          <c:idx val="3"/>
          <c:order val="3"/>
          <c:tx>
            <c:strRef>
              <c:f>'Recaudo x localidad Jun-24'!$KE$8</c:f>
              <c:strCache>
                <c:ptCount val="1"/>
                <c:pt idx="0">
                  <c:v>ABRIL 2024</c:v>
                </c:pt>
              </c:strCache>
            </c:strRef>
          </c:tx>
          <c:spPr>
            <a:solidFill>
              <a:schemeClr val="accent4"/>
            </a:solidFill>
            <a:ln>
              <a:noFill/>
            </a:ln>
            <a:effectLst/>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Jun-24'!$KE$9:$KE$15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c:ext xmlns:c16="http://schemas.microsoft.com/office/drawing/2014/chart" uri="{C3380CC4-5D6E-409C-BE32-E72D297353CC}">
              <c16:uniqueId val="{00000003-5FCF-479B-AA1D-573238820735}"/>
            </c:ext>
          </c:extLst>
        </c:ser>
        <c:ser>
          <c:idx val="4"/>
          <c:order val="4"/>
          <c:tx>
            <c:strRef>
              <c:f>'Recaudo x localidad Jun-24'!$KF$8</c:f>
              <c:strCache>
                <c:ptCount val="1"/>
                <c:pt idx="0">
                  <c:v>MAYO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Jun-24'!$KF$9:$KF$15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c:ext xmlns:c16="http://schemas.microsoft.com/office/drawing/2014/chart" uri="{C3380CC4-5D6E-409C-BE32-E72D297353CC}">
              <c16:uniqueId val="{00000004-5FCF-479B-AA1D-573238820735}"/>
            </c:ext>
          </c:extLst>
        </c:ser>
        <c:ser>
          <c:idx val="5"/>
          <c:order val="5"/>
          <c:tx>
            <c:strRef>
              <c:f>'Recaudo x localidad Jun-24'!$KG$8</c:f>
              <c:strCache>
                <c:ptCount val="1"/>
                <c:pt idx="0">
                  <c:v>JUNIO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Jun-24'!$IE$9:$IE$15</c:f>
              <c:strCache>
                <c:ptCount val="7"/>
                <c:pt idx="0">
                  <c:v>USAQUEN</c:v>
                </c:pt>
                <c:pt idx="1">
                  <c:v>CHAPINERO</c:v>
                </c:pt>
                <c:pt idx="2">
                  <c:v>SANTA FÉ</c:v>
                </c:pt>
                <c:pt idx="3">
                  <c:v>SAN CRISTOBAL</c:v>
                </c:pt>
                <c:pt idx="4">
                  <c:v>USME</c:v>
                </c:pt>
                <c:pt idx="5">
                  <c:v>CANDELARIA</c:v>
                </c:pt>
                <c:pt idx="6">
                  <c:v>SUMAPAZ</c:v>
                </c:pt>
              </c:strCache>
            </c:strRef>
          </c:cat>
          <c:val>
            <c:numRef>
              <c:f>'Recaudo x localidad Jun-24'!$KG$9:$KG$15</c:f>
              <c:numCache>
                <c:formatCode>"$"\ #,##0</c:formatCode>
                <c:ptCount val="7"/>
                <c:pt idx="0">
                  <c:v>9504.7626240000009</c:v>
                </c:pt>
                <c:pt idx="1">
                  <c:v>5096.9370799999997</c:v>
                </c:pt>
                <c:pt idx="2">
                  <c:v>2067.6903459999999</c:v>
                </c:pt>
                <c:pt idx="3">
                  <c:v>3174.7365759999998</c:v>
                </c:pt>
                <c:pt idx="4">
                  <c:v>2359.394374</c:v>
                </c:pt>
                <c:pt idx="5">
                  <c:v>475.09013099999999</c:v>
                </c:pt>
                <c:pt idx="6">
                  <c:v>0.73484000000000005</c:v>
                </c:pt>
              </c:numCache>
            </c:numRef>
          </c:val>
          <c:extLst>
            <c:ext xmlns:c16="http://schemas.microsoft.com/office/drawing/2014/chart" uri="{C3380CC4-5D6E-409C-BE32-E72D297353CC}">
              <c16:uniqueId val="{00000005-5FCF-479B-AA1D-573238820735}"/>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08308192193154"/>
          <c:y val="1.6240811502745957E-2"/>
          <c:w val="0.87191924424181155"/>
          <c:h val="0.57357710886165481"/>
        </c:manualLayout>
      </c:layout>
      <c:barChart>
        <c:barDir val="col"/>
        <c:grouping val="clustered"/>
        <c:varyColors val="0"/>
        <c:ser>
          <c:idx val="0"/>
          <c:order val="0"/>
          <c:tx>
            <c:strRef>
              <c:f>'Recaudo x localidad Jun-24'!$KB$29</c:f>
              <c:strCache>
                <c:ptCount val="1"/>
                <c:pt idx="0">
                  <c:v>ENERO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Jun-24'!$KB$30:$KB$37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0-5420-4E5B-B369-7FAC998EDBF2}"/>
            </c:ext>
          </c:extLst>
        </c:ser>
        <c:ser>
          <c:idx val="1"/>
          <c:order val="1"/>
          <c:tx>
            <c:strRef>
              <c:f>'Recaudo x localidad Jun-24'!$KC$29</c:f>
              <c:strCache>
                <c:ptCount val="1"/>
                <c:pt idx="0">
                  <c:v>FEBRERO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Jun-24'!$KC$30:$KC$37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1-5420-4E5B-B369-7FAC998EDBF2}"/>
            </c:ext>
          </c:extLst>
        </c:ser>
        <c:ser>
          <c:idx val="2"/>
          <c:order val="2"/>
          <c:tx>
            <c:strRef>
              <c:f>'Recaudo x localidad Jun-24'!$KD$29</c:f>
              <c:strCache>
                <c:ptCount val="1"/>
                <c:pt idx="0">
                  <c:v>MARZO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Jun-24'!$KD$30:$KD$37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2-5420-4E5B-B369-7FAC998EDBF2}"/>
            </c:ext>
          </c:extLst>
        </c:ser>
        <c:ser>
          <c:idx val="3"/>
          <c:order val="3"/>
          <c:tx>
            <c:strRef>
              <c:f>'Recaudo x localidad Jun-24'!$KE$29</c:f>
              <c:strCache>
                <c:ptCount val="1"/>
                <c:pt idx="0">
                  <c:v>ABRIL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Jun-24'!$KE$30:$KE$37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3-5420-4E5B-B369-7FAC998EDBF2}"/>
            </c:ext>
          </c:extLst>
        </c:ser>
        <c:ser>
          <c:idx val="4"/>
          <c:order val="4"/>
          <c:tx>
            <c:strRef>
              <c:f>'Recaudo x localidad Jun-24'!$KF$29</c:f>
              <c:strCache>
                <c:ptCount val="1"/>
                <c:pt idx="0">
                  <c:v>MAYO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Jun-24'!$KF$30:$KF$37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4-5420-4E5B-B369-7FAC998EDBF2}"/>
            </c:ext>
          </c:extLst>
        </c:ser>
        <c:ser>
          <c:idx val="5"/>
          <c:order val="5"/>
          <c:tx>
            <c:strRef>
              <c:f>'Recaudo x localidad Jun-24'!$KG$29</c:f>
              <c:strCache>
                <c:ptCount val="1"/>
                <c:pt idx="0">
                  <c:v>JUNIO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Jun-24'!$IE$30:$IE$37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Jun-24'!$KG$30:$KG$37</c:f>
              <c:numCache>
                <c:formatCode>"$"\ #,##0</c:formatCode>
                <c:ptCount val="8"/>
                <c:pt idx="0">
                  <c:v>2227.136195</c:v>
                </c:pt>
                <c:pt idx="1">
                  <c:v>4836.3952989999989</c:v>
                </c:pt>
                <c:pt idx="2">
                  <c:v>5082.6519489999991</c:v>
                </c:pt>
                <c:pt idx="3">
                  <c:v>2535.960583999999</c:v>
                </c:pt>
                <c:pt idx="4">
                  <c:v>1708.1565839999998</c:v>
                </c:pt>
                <c:pt idx="5">
                  <c:v>2450.6671450000003</c:v>
                </c:pt>
                <c:pt idx="6">
                  <c:v>3591.887597999998</c:v>
                </c:pt>
                <c:pt idx="7">
                  <c:v>3821.136</c:v>
                </c:pt>
              </c:numCache>
            </c:numRef>
          </c:val>
          <c:extLst>
            <c:ext xmlns:c16="http://schemas.microsoft.com/office/drawing/2014/chart" uri="{C3380CC4-5D6E-409C-BE32-E72D297353CC}">
              <c16:uniqueId val="{00000005-5420-4E5B-B369-7FAC998EDBF2}"/>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6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solidFill>
              <a:srgbClr val="E7E6E6"/>
            </a:solidFill>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2536714944"/>
          <c:y val="0.94859342454905649"/>
          <c:w val="0.69252072863403058"/>
          <c:h val="4.5136076831252349E-2"/>
        </c:manualLayout>
      </c:layout>
      <c:overlay val="0"/>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0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Jun-24'!$KB$59</c:f>
              <c:strCache>
                <c:ptCount val="1"/>
                <c:pt idx="0">
                  <c:v>ENERO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Jun-24'!$KB$60:$KB$61</c:f>
              <c:numCache>
                <c:formatCode>"$"\ #,##0</c:formatCode>
                <c:ptCount val="2"/>
                <c:pt idx="0">
                  <c:v>10466.431226999999</c:v>
                </c:pt>
                <c:pt idx="1">
                  <c:v>5717.1811850000004</c:v>
                </c:pt>
              </c:numCache>
            </c:numRef>
          </c:val>
          <c:extLst>
            <c:ext xmlns:c16="http://schemas.microsoft.com/office/drawing/2014/chart" uri="{C3380CC4-5D6E-409C-BE32-E72D297353CC}">
              <c16:uniqueId val="{00000000-3EFF-4E0F-A8D4-DA2C34F09414}"/>
            </c:ext>
          </c:extLst>
        </c:ser>
        <c:ser>
          <c:idx val="2"/>
          <c:order val="1"/>
          <c:tx>
            <c:strRef>
              <c:f>'Recaudo x localidad Jun-24'!$KC$59</c:f>
              <c:strCache>
                <c:ptCount val="1"/>
                <c:pt idx="0">
                  <c:v>FEBRERO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Jun-24'!$KC$60:$KC$61</c:f>
              <c:numCache>
                <c:formatCode>"$"\ #,##0</c:formatCode>
                <c:ptCount val="2"/>
                <c:pt idx="0">
                  <c:v>11541.696180999999</c:v>
                </c:pt>
                <c:pt idx="1">
                  <c:v>6013.2489210000003</c:v>
                </c:pt>
              </c:numCache>
            </c:numRef>
          </c:val>
          <c:extLst>
            <c:ext xmlns:c16="http://schemas.microsoft.com/office/drawing/2014/chart" uri="{C3380CC4-5D6E-409C-BE32-E72D297353CC}">
              <c16:uniqueId val="{00000001-3EFF-4E0F-A8D4-DA2C34F09414}"/>
            </c:ext>
          </c:extLst>
        </c:ser>
        <c:ser>
          <c:idx val="3"/>
          <c:order val="2"/>
          <c:tx>
            <c:strRef>
              <c:f>'Recaudo x localidad Jun-24'!$KD$59</c:f>
              <c:strCache>
                <c:ptCount val="1"/>
                <c:pt idx="0">
                  <c:v>MARZO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Jun-24'!$KD$60:$KD$61</c:f>
              <c:numCache>
                <c:formatCode>"$"\ #,##0</c:formatCode>
                <c:ptCount val="2"/>
                <c:pt idx="0">
                  <c:v>10216.071470000001</c:v>
                </c:pt>
                <c:pt idx="1">
                  <c:v>5725.0761570000004</c:v>
                </c:pt>
              </c:numCache>
            </c:numRef>
          </c:val>
          <c:extLst>
            <c:ext xmlns:c16="http://schemas.microsoft.com/office/drawing/2014/chart" uri="{C3380CC4-5D6E-409C-BE32-E72D297353CC}">
              <c16:uniqueId val="{00000002-3EFF-4E0F-A8D4-DA2C34F09414}"/>
            </c:ext>
          </c:extLst>
        </c:ser>
        <c:ser>
          <c:idx val="4"/>
          <c:order val="3"/>
          <c:tx>
            <c:strRef>
              <c:f>'Recaudo x localidad Jun-24'!$KE$59</c:f>
              <c:strCache>
                <c:ptCount val="1"/>
                <c:pt idx="0">
                  <c:v>ABRIL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Jun-24'!$KE$60:$KE$61</c:f>
              <c:numCache>
                <c:formatCode>"$"\ #,##0</c:formatCode>
                <c:ptCount val="2"/>
                <c:pt idx="0">
                  <c:v>11526.156586999999</c:v>
                </c:pt>
                <c:pt idx="1">
                  <c:v>6345.7871359999999</c:v>
                </c:pt>
              </c:numCache>
            </c:numRef>
          </c:val>
          <c:extLst>
            <c:ext xmlns:c16="http://schemas.microsoft.com/office/drawing/2014/chart" uri="{C3380CC4-5D6E-409C-BE32-E72D297353CC}">
              <c16:uniqueId val="{00000003-3EFF-4E0F-A8D4-DA2C34F09414}"/>
            </c:ext>
          </c:extLst>
        </c:ser>
        <c:ser>
          <c:idx val="5"/>
          <c:order val="4"/>
          <c:tx>
            <c:strRef>
              <c:f>'Recaudo x localidad Jun-24'!$KF$59</c:f>
              <c:strCache>
                <c:ptCount val="1"/>
                <c:pt idx="0">
                  <c:v>MAYO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Jun-24'!$KF$60:$KF$61</c:f>
              <c:numCache>
                <c:formatCode>"$"\ #,##0</c:formatCode>
                <c:ptCount val="2"/>
                <c:pt idx="0">
                  <c:v>11653.32509</c:v>
                </c:pt>
                <c:pt idx="1">
                  <c:v>6146.4665530000002</c:v>
                </c:pt>
              </c:numCache>
            </c:numRef>
          </c:val>
          <c:extLst>
            <c:ext xmlns:c16="http://schemas.microsoft.com/office/drawing/2014/chart" uri="{C3380CC4-5D6E-409C-BE32-E72D297353CC}">
              <c16:uniqueId val="{00000004-3EFF-4E0F-A8D4-DA2C34F09414}"/>
            </c:ext>
          </c:extLst>
        </c:ser>
        <c:ser>
          <c:idx val="1"/>
          <c:order val="5"/>
          <c:tx>
            <c:strRef>
              <c:f>'Recaudo x localidad Jun-24'!$KG$59</c:f>
              <c:strCache>
                <c:ptCount val="1"/>
                <c:pt idx="0">
                  <c:v>JUNIO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Jun-24'!$IE$60:$IE$61</c:f>
              <c:strCache>
                <c:ptCount val="2"/>
                <c:pt idx="0">
                  <c:v>KENNEDY</c:v>
                </c:pt>
                <c:pt idx="1">
                  <c:v>FONTIBON</c:v>
                </c:pt>
              </c:strCache>
            </c:strRef>
          </c:cat>
          <c:val>
            <c:numRef>
              <c:f>'Recaudo x localidad Jun-24'!$KG$60:$KG$61</c:f>
              <c:numCache>
                <c:formatCode>"$"\ #,##0</c:formatCode>
                <c:ptCount val="2"/>
                <c:pt idx="0">
                  <c:v>10378.536265000001</c:v>
                </c:pt>
                <c:pt idx="1">
                  <c:v>5784.9859640000013</c:v>
                </c:pt>
              </c:numCache>
            </c:numRef>
          </c:val>
          <c:extLst>
            <c:ext xmlns:c16="http://schemas.microsoft.com/office/drawing/2014/chart" uri="{C3380CC4-5D6E-409C-BE32-E72D297353CC}">
              <c16:uniqueId val="{00000005-3EFF-4E0F-A8D4-DA2C34F09414}"/>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0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Jun-24'!$KB$86</c:f>
              <c:strCache>
                <c:ptCount val="1"/>
                <c:pt idx="0">
                  <c:v>ENERO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Jun-24'!$KB$87:$KB$88</c:f>
              <c:numCache>
                <c:formatCode>"$"\ #,##0</c:formatCode>
                <c:ptCount val="2"/>
                <c:pt idx="0">
                  <c:v>11546.956619000001</c:v>
                </c:pt>
                <c:pt idx="1">
                  <c:v>2201.2888309999998</c:v>
                </c:pt>
              </c:numCache>
            </c:numRef>
          </c:val>
          <c:extLst>
            <c:ext xmlns:c16="http://schemas.microsoft.com/office/drawing/2014/chart" uri="{C3380CC4-5D6E-409C-BE32-E72D297353CC}">
              <c16:uniqueId val="{00000000-554C-4847-9C53-8EA52D253174}"/>
            </c:ext>
          </c:extLst>
        </c:ser>
        <c:ser>
          <c:idx val="2"/>
          <c:order val="1"/>
          <c:tx>
            <c:strRef>
              <c:f>'Recaudo x localidad Jun-24'!$KC$86</c:f>
              <c:strCache>
                <c:ptCount val="1"/>
                <c:pt idx="0">
                  <c:v>FEBRERO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Jun-24'!$KC$87:$KC$88</c:f>
              <c:numCache>
                <c:formatCode>"$"\ #,##0</c:formatCode>
                <c:ptCount val="2"/>
                <c:pt idx="0">
                  <c:v>7612.8233890000001</c:v>
                </c:pt>
                <c:pt idx="1">
                  <c:v>5437.8693359999997</c:v>
                </c:pt>
              </c:numCache>
            </c:numRef>
          </c:val>
          <c:extLst>
            <c:ext xmlns:c16="http://schemas.microsoft.com/office/drawing/2014/chart" uri="{C3380CC4-5D6E-409C-BE32-E72D297353CC}">
              <c16:uniqueId val="{00000001-554C-4847-9C53-8EA52D253174}"/>
            </c:ext>
          </c:extLst>
        </c:ser>
        <c:ser>
          <c:idx val="3"/>
          <c:order val="2"/>
          <c:tx>
            <c:strRef>
              <c:f>'Recaudo x localidad Jun-24'!$KD$86</c:f>
              <c:strCache>
                <c:ptCount val="1"/>
                <c:pt idx="0">
                  <c:v>MARZO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Jun-24'!$KD$87:$KD$88</c:f>
              <c:numCache>
                <c:formatCode>"$"\ #,##0</c:formatCode>
                <c:ptCount val="2"/>
                <c:pt idx="0">
                  <c:v>10857.204926</c:v>
                </c:pt>
                <c:pt idx="1">
                  <c:v>1433.059068</c:v>
                </c:pt>
              </c:numCache>
            </c:numRef>
          </c:val>
          <c:extLst>
            <c:ext xmlns:c16="http://schemas.microsoft.com/office/drawing/2014/chart" uri="{C3380CC4-5D6E-409C-BE32-E72D297353CC}">
              <c16:uniqueId val="{00000002-554C-4847-9C53-8EA52D253174}"/>
            </c:ext>
          </c:extLst>
        </c:ser>
        <c:ser>
          <c:idx val="4"/>
          <c:order val="3"/>
          <c:tx>
            <c:strRef>
              <c:f>'Recaudo x localidad Jun-24'!$KE$86</c:f>
              <c:strCache>
                <c:ptCount val="1"/>
                <c:pt idx="0">
                  <c:v>ABRIL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Jun-24'!$KE$87:$KE$88</c:f>
              <c:numCache>
                <c:formatCode>"$"\ #,##0</c:formatCode>
                <c:ptCount val="2"/>
                <c:pt idx="0">
                  <c:v>8826.5000340000006</c:v>
                </c:pt>
                <c:pt idx="1">
                  <c:v>4360.4056360000004</c:v>
                </c:pt>
              </c:numCache>
            </c:numRef>
          </c:val>
          <c:extLst>
            <c:ext xmlns:c16="http://schemas.microsoft.com/office/drawing/2014/chart" uri="{C3380CC4-5D6E-409C-BE32-E72D297353CC}">
              <c16:uniqueId val="{00000003-554C-4847-9C53-8EA52D253174}"/>
            </c:ext>
          </c:extLst>
        </c:ser>
        <c:ser>
          <c:idx val="5"/>
          <c:order val="4"/>
          <c:tx>
            <c:strRef>
              <c:f>'Recaudo x localidad Jun-24'!$KF$86</c:f>
              <c:strCache>
                <c:ptCount val="1"/>
                <c:pt idx="0">
                  <c:v>MAYO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Jun-24'!$KF$87:$KF$88</c:f>
              <c:numCache>
                <c:formatCode>"$"\ #,##0</c:formatCode>
                <c:ptCount val="2"/>
                <c:pt idx="0">
                  <c:v>11964.726205000001</c:v>
                </c:pt>
                <c:pt idx="1">
                  <c:v>2651.7146859999998</c:v>
                </c:pt>
              </c:numCache>
            </c:numRef>
          </c:val>
          <c:extLst>
            <c:ext xmlns:c16="http://schemas.microsoft.com/office/drawing/2014/chart" uri="{C3380CC4-5D6E-409C-BE32-E72D297353CC}">
              <c16:uniqueId val="{00000004-554C-4847-9C53-8EA52D253174}"/>
            </c:ext>
          </c:extLst>
        </c:ser>
        <c:ser>
          <c:idx val="0"/>
          <c:order val="5"/>
          <c:tx>
            <c:strRef>
              <c:f>'Recaudo x localidad Jun-24'!$KG$86</c:f>
              <c:strCache>
                <c:ptCount val="1"/>
                <c:pt idx="0">
                  <c:v>JUNIO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Jun-24'!$IE$87:$IE$88</c:f>
              <c:strCache>
                <c:ptCount val="2"/>
                <c:pt idx="0">
                  <c:v>ENGATIVÁ</c:v>
                </c:pt>
                <c:pt idx="1">
                  <c:v>BARRIOS UNIDOS</c:v>
                </c:pt>
              </c:strCache>
            </c:strRef>
          </c:cat>
          <c:val>
            <c:numRef>
              <c:f>'Recaudo x localidad Jun-24'!$KG$87:$KG$88</c:f>
              <c:numCache>
                <c:formatCode>"$"\ #,##0</c:formatCode>
                <c:ptCount val="2"/>
                <c:pt idx="0">
                  <c:v>7528.4653380000009</c:v>
                </c:pt>
                <c:pt idx="1">
                  <c:v>4302.1653230000002</c:v>
                </c:pt>
              </c:numCache>
            </c:numRef>
          </c:val>
          <c:extLst>
            <c:ext xmlns:c16="http://schemas.microsoft.com/office/drawing/2014/chart" uri="{C3380CC4-5D6E-409C-BE32-E72D297353CC}">
              <c16:uniqueId val="{00000005-554C-4847-9C53-8EA52D253174}"/>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0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Jun-24'!$KB$112</c:f>
              <c:strCache>
                <c:ptCount val="1"/>
                <c:pt idx="0">
                  <c:v>ENERO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Jun-24'!$KB$113</c:f>
              <c:numCache>
                <c:formatCode>"$"\ #,##0</c:formatCode>
                <c:ptCount val="1"/>
                <c:pt idx="0">
                  <c:v>13736.609062</c:v>
                </c:pt>
              </c:numCache>
            </c:numRef>
          </c:val>
          <c:extLst>
            <c:ext xmlns:c16="http://schemas.microsoft.com/office/drawing/2014/chart" uri="{C3380CC4-5D6E-409C-BE32-E72D297353CC}">
              <c16:uniqueId val="{00000000-1CB9-4F3B-B07D-7C0AB56D6BCA}"/>
            </c:ext>
          </c:extLst>
        </c:ser>
        <c:ser>
          <c:idx val="2"/>
          <c:order val="1"/>
          <c:tx>
            <c:strRef>
              <c:f>'Recaudo x localidad Jun-24'!$KC$112</c:f>
              <c:strCache>
                <c:ptCount val="1"/>
                <c:pt idx="0">
                  <c:v>FEBRERO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Jun-24'!$KC$113</c:f>
              <c:numCache>
                <c:formatCode>"$"\ #,##0</c:formatCode>
                <c:ptCount val="1"/>
                <c:pt idx="0">
                  <c:v>15364.056898999999</c:v>
                </c:pt>
              </c:numCache>
            </c:numRef>
          </c:val>
          <c:extLst>
            <c:ext xmlns:c16="http://schemas.microsoft.com/office/drawing/2014/chart" uri="{C3380CC4-5D6E-409C-BE32-E72D297353CC}">
              <c16:uniqueId val="{00000001-1CB9-4F3B-B07D-7C0AB56D6BCA}"/>
            </c:ext>
          </c:extLst>
        </c:ser>
        <c:ser>
          <c:idx val="3"/>
          <c:order val="2"/>
          <c:tx>
            <c:strRef>
              <c:f>'Recaudo x localidad Jun-24'!$KD$112</c:f>
              <c:strCache>
                <c:ptCount val="1"/>
                <c:pt idx="0">
                  <c:v>MARZO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Jun-24'!$KD$113</c:f>
              <c:numCache>
                <c:formatCode>"$"\ #,##0</c:formatCode>
                <c:ptCount val="1"/>
                <c:pt idx="0">
                  <c:v>13976.897379999999</c:v>
                </c:pt>
              </c:numCache>
            </c:numRef>
          </c:val>
          <c:extLst>
            <c:ext xmlns:c16="http://schemas.microsoft.com/office/drawing/2014/chart" uri="{C3380CC4-5D6E-409C-BE32-E72D297353CC}">
              <c16:uniqueId val="{00000002-1CB9-4F3B-B07D-7C0AB56D6BCA}"/>
            </c:ext>
          </c:extLst>
        </c:ser>
        <c:ser>
          <c:idx val="4"/>
          <c:order val="3"/>
          <c:tx>
            <c:strRef>
              <c:f>'Recaudo x localidad Jun-24'!$KE$112</c:f>
              <c:strCache>
                <c:ptCount val="1"/>
                <c:pt idx="0">
                  <c:v>ABRIL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Jun-24'!$KE$113</c:f>
              <c:numCache>
                <c:formatCode>"$"\ #,##0</c:formatCode>
                <c:ptCount val="1"/>
                <c:pt idx="0">
                  <c:v>15637.798461</c:v>
                </c:pt>
              </c:numCache>
            </c:numRef>
          </c:val>
          <c:extLst>
            <c:ext xmlns:c16="http://schemas.microsoft.com/office/drawing/2014/chart" uri="{C3380CC4-5D6E-409C-BE32-E72D297353CC}">
              <c16:uniqueId val="{00000003-1CB9-4F3B-B07D-7C0AB56D6BCA}"/>
            </c:ext>
          </c:extLst>
        </c:ser>
        <c:ser>
          <c:idx val="5"/>
          <c:order val="4"/>
          <c:tx>
            <c:strRef>
              <c:f>'Recaudo x localidad Jun-24'!$KF$112</c:f>
              <c:strCache>
                <c:ptCount val="1"/>
                <c:pt idx="0">
                  <c:v>MAYO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Jun-24'!$KF$113</c:f>
              <c:numCache>
                <c:formatCode>"$"\ #,##0</c:formatCode>
                <c:ptCount val="1"/>
                <c:pt idx="0">
                  <c:v>15052.956220999999</c:v>
                </c:pt>
              </c:numCache>
            </c:numRef>
          </c:val>
          <c:extLst>
            <c:ext xmlns:c16="http://schemas.microsoft.com/office/drawing/2014/chart" uri="{C3380CC4-5D6E-409C-BE32-E72D297353CC}">
              <c16:uniqueId val="{00000004-1CB9-4F3B-B07D-7C0AB56D6BCA}"/>
            </c:ext>
          </c:extLst>
        </c:ser>
        <c:ser>
          <c:idx val="0"/>
          <c:order val="5"/>
          <c:tx>
            <c:strRef>
              <c:f>'Recaudo x localidad Jun-24'!$KG$112</c:f>
              <c:strCache>
                <c:ptCount val="1"/>
                <c:pt idx="0">
                  <c:v>JUNIO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Jun-24'!$IE$113</c:f>
              <c:strCache>
                <c:ptCount val="1"/>
                <c:pt idx="0">
                  <c:v>SUBA</c:v>
                </c:pt>
              </c:strCache>
            </c:strRef>
          </c:cat>
          <c:val>
            <c:numRef>
              <c:f>'Recaudo x localidad Jun-24'!$KG$113</c:f>
              <c:numCache>
                <c:formatCode>"$"\ #,##0</c:formatCode>
                <c:ptCount val="1"/>
                <c:pt idx="0">
                  <c:v>13929.530999000006</c:v>
                </c:pt>
              </c:numCache>
            </c:numRef>
          </c:val>
          <c:extLst>
            <c:ext xmlns:c16="http://schemas.microsoft.com/office/drawing/2014/chart" uri="{C3380CC4-5D6E-409C-BE32-E72D297353CC}">
              <c16:uniqueId val="{00000005-1CB9-4F3B-B07D-7C0AB56D6BCA}"/>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0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'Junio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988F-49CF-B6DE-56DCD9C46F30}"/>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988F-49CF-B6DE-56DCD9C46F30}"/>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988F-49CF-B6DE-56DCD9C46F30}"/>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988F-49CF-B6DE-56DCD9C46F30}"/>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988F-49CF-B6DE-56DCD9C46F30}"/>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988F-49CF-B6DE-56DCD9C46F30}"/>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988F-49CF-B6DE-56DCD9C46F30}"/>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988F-49CF-B6DE-56DCD9C46F30}"/>
                </c:ext>
              </c:extLst>
            </c:dLbl>
            <c:dLbl>
              <c:idx val="1"/>
              <c:layout>
                <c:manualLayout>
                  <c:x val="9.3258107706331986E-2"/>
                  <c:y val="-1.565067689177576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988F-49CF-B6DE-56DCD9C46F30}"/>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988F-49CF-B6DE-56DCD9C46F30}"/>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988F-49CF-B6DE-56DCD9C46F30}"/>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988F-49CF-B6DE-56DCD9C46F30}"/>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988F-49CF-B6DE-56DCD9C46F30}"/>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988F-49CF-B6DE-56DCD9C46F30}"/>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'Junio 2024'!$A$2:$A$8</c:f>
              <c:strCache>
                <c:ptCount val="7"/>
                <c:pt idx="0">
                  <c:v>USAQUEN</c:v>
                </c:pt>
                <c:pt idx="1">
                  <c:v>CHAPINERO</c:v>
                </c:pt>
                <c:pt idx="2">
                  <c:v>SANTA FÉ</c:v>
                </c:pt>
                <c:pt idx="3">
                  <c:v>SAN CRISTOBAL</c:v>
                </c:pt>
                <c:pt idx="4">
                  <c:v>USME</c:v>
                </c:pt>
                <c:pt idx="5">
                  <c:v>CANDELARIA</c:v>
                </c:pt>
                <c:pt idx="6">
                  <c:v>SUMAPAZ</c:v>
                </c:pt>
              </c:strCache>
            </c:strRef>
          </c:cat>
          <c:val>
            <c:numRef>
              <c:f>'Junio 2024'!$G$2:$G$8</c:f>
              <c:numCache>
                <c:formatCode>"$"\ #,##0</c:formatCode>
                <c:ptCount val="7"/>
                <c:pt idx="0">
                  <c:v>9745.3178772293122</c:v>
                </c:pt>
                <c:pt idx="1">
                  <c:v>5303.2887702303296</c:v>
                </c:pt>
                <c:pt idx="2">
                  <c:v>5161.9452578293412</c:v>
                </c:pt>
                <c:pt idx="3">
                  <c:v>3226.4539768006603</c:v>
                </c:pt>
                <c:pt idx="4">
                  <c:v>4055.1895691408613</c:v>
                </c:pt>
                <c:pt idx="5">
                  <c:v>1265.9150361200545</c:v>
                </c:pt>
                <c:pt idx="6">
                  <c:v>4.6588453499999973</c:v>
                </c:pt>
              </c:numCache>
            </c:numRef>
          </c:val>
          <c:extLst>
            <c:ext xmlns:c16="http://schemas.microsoft.com/office/drawing/2014/chart" uri="{C3380CC4-5D6E-409C-BE32-E72D297353CC}">
              <c16:uniqueId val="{0000000E-988F-49CF-B6DE-56DCD9C46F30}"/>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tx2">
              <a:lumMod val="50000"/>
            </a:schemeClr>
          </a:solidFill>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'Jun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57C3-4B27-A912-90EDDBC9557C}"/>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57C3-4B27-A912-90EDDBC9557C}"/>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57C3-4B27-A912-90EDDBC9557C}"/>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57C3-4B27-A912-90EDDBC9557C}"/>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57C3-4B27-A912-90EDDBC9557C}"/>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57C3-4B27-A912-90EDDBC9557C}"/>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57C3-4B27-A912-90EDDBC9557C}"/>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57C3-4B27-A912-90EDDBC9557C}"/>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7C3-4B27-A912-90EDDBC9557C}"/>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7C3-4B27-A912-90EDDBC9557C}"/>
                </c:ext>
              </c:extLst>
            </c:dLbl>
            <c:dLbl>
              <c:idx val="2"/>
              <c:layout>
                <c:manualLayout>
                  <c:x val="2.6553765936440273E-3"/>
                  <c:y val="-0.20270713165700638"/>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7C3-4B27-A912-90EDDBC9557C}"/>
                </c:ext>
              </c:extLst>
            </c:dLbl>
            <c:dLbl>
              <c:idx val="3"/>
              <c:layout>
                <c:manualLayout>
                  <c:x val="0.10479265910870018"/>
                  <c:y val="-0.1317527563377929"/>
                </c:manualLayout>
              </c:layout>
              <c:tx>
                <c:rich>
                  <a:bodyPr/>
                  <a:lstStyle/>
                  <a:p>
                    <a:fld id="{616152EA-94C7-4635-9120-F53AD7572F46}" type="CATEGORYNAME">
                      <a:rPr lang="en-US"/>
                      <a:pPr/>
                      <a:t>[NOMBRE DE CATEGORÍA]</a:t>
                    </a:fld>
                    <a:r>
                      <a:rPr lang="en-US" baseline="0" dirty="0"/>
                      <a:t>;</a:t>
                    </a:r>
                    <a:br>
                      <a:rPr lang="en-US" baseline="0" dirty="0"/>
                    </a:br>
                    <a:r>
                      <a:rPr lang="en-US" baseline="0" dirty="0"/>
                      <a:t> </a:t>
                    </a:r>
                    <a:fld id="{11172151-E0EF-42D6-91AE-C03B31359310}" type="VALUE">
                      <a:rPr lang="en-US" baseline="0"/>
                      <a:pPr/>
                      <a:t>[VALOR]</a:t>
                    </a:fld>
                    <a:r>
                      <a:rPr lang="en-US" baseline="0" dirty="0"/>
                      <a:t>; </a:t>
                    </a:r>
                    <a:br>
                      <a:rPr lang="en-US" baseline="0" dirty="0"/>
                    </a:br>
                    <a:fld id="{C425C108-ADC8-41ED-89CE-7DEDBF87F170}" type="PERCENTAGE">
                      <a:rPr lang="en-US" baseline="0"/>
                      <a:pPr/>
                      <a:t>[PORCENTAJE]</a:t>
                    </a:fld>
                    <a:endParaRPr lang="en-US" baseline="0" dirty="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57C3-4B27-A912-90EDDBC9557C}"/>
                </c:ext>
              </c:extLst>
            </c:dLbl>
            <c:dLbl>
              <c:idx val="4"/>
              <c:layout>
                <c:manualLayout>
                  <c:x val="0.25404311541895969"/>
                  <c:y val="-2.0835092098259218E-16"/>
                </c:manualLayout>
              </c:layout>
              <c:tx>
                <c:rich>
                  <a:bodyPr/>
                  <a:lstStyle/>
                  <a:p>
                    <a:fld id="{107B64ED-0017-464B-8403-B14EC0F4A955}" type="CATEGORYNAME">
                      <a:rPr lang="en-US"/>
                      <a:pPr/>
                      <a:t>[NOMBRE DE CATEGORÍA]</a:t>
                    </a:fld>
                    <a:r>
                      <a:rPr lang="en-US" baseline="0" dirty="0"/>
                      <a:t>;</a:t>
                    </a:r>
                    <a:br>
                      <a:rPr lang="en-US" baseline="0" dirty="0"/>
                    </a:br>
                    <a:r>
                      <a:rPr lang="en-US" baseline="0" dirty="0"/>
                      <a:t> </a:t>
                    </a:r>
                    <a:fld id="{77720419-91F3-4DEB-BA7C-DD191152390C}" type="VALUE">
                      <a:rPr lang="en-US" baseline="0"/>
                      <a:pPr/>
                      <a:t>[VALOR]</a:t>
                    </a:fld>
                    <a:r>
                      <a:rPr lang="en-US" baseline="0" dirty="0"/>
                      <a:t>; </a:t>
                    </a:r>
                    <a:br>
                      <a:rPr lang="en-US" baseline="0" dirty="0"/>
                    </a:br>
                    <a:fld id="{2A99639D-1EDF-42D0-9E5A-EA3E0F8E3365}" type="PERCENTAGE">
                      <a:rPr lang="en-US" baseline="0"/>
                      <a:pPr/>
                      <a:t>[PORCENTAJE]</a:t>
                    </a:fld>
                    <a:endParaRPr lang="en-US" baseline="0" dirty="0"/>
                  </a:p>
                </c:rich>
              </c:tx>
              <c:dLblPos val="bestFit"/>
              <c:showLegendKey val="1"/>
              <c:showVal val="1"/>
              <c:showCatName val="1"/>
              <c:showSerName val="1"/>
              <c:showPercent val="1"/>
              <c:showBubbleSize val="0"/>
              <c:extLst>
                <c:ext xmlns:c15="http://schemas.microsoft.com/office/drawing/2012/chart" uri="{CE6537A1-D6FC-4f65-9D91-7224C49458BB}">
                  <c15:layout>
                    <c:manualLayout>
                      <c:w val="0.15742015553885913"/>
                      <c:h val="0.12001957059676674"/>
                    </c:manualLayout>
                  </c15:layout>
                  <c15:dlblFieldTable/>
                  <c15:showDataLabelsRange val="0"/>
                </c:ext>
                <c:ext xmlns:c16="http://schemas.microsoft.com/office/drawing/2014/chart" uri="{C3380CC4-5D6E-409C-BE32-E72D297353CC}">
                  <c16:uniqueId val="{00000009-57C3-4B27-A912-90EDDBC9557C}"/>
                </c:ext>
              </c:extLst>
            </c:dLbl>
            <c:dLbl>
              <c:idx val="5"/>
              <c:layout>
                <c:manualLayout>
                  <c:x val="-6.2678492051940704E-2"/>
                  <c:y val="-1.9888272205792833E-2"/>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57C3-4B27-A912-90EDDBC9557C}"/>
                </c:ext>
              </c:extLst>
            </c:dLbl>
            <c:dLbl>
              <c:idx val="6"/>
              <c:layout>
                <c:manualLayout>
                  <c:x val="6.1464205213738087E-8"/>
                  <c:y val="-0.39717203981860288"/>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57C3-4B27-A912-90EDDBC9557C}"/>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57C3-4B27-A912-90EDDBC9557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'Jun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'Jun 2024'!$G$2:$G$9</c:f>
              <c:numCache>
                <c:formatCode>"$"\ #,##0</c:formatCode>
                <c:ptCount val="8"/>
                <c:pt idx="0">
                  <c:v>2026.0519279399414</c:v>
                </c:pt>
                <c:pt idx="1">
                  <c:v>9563.3091899112933</c:v>
                </c:pt>
                <c:pt idx="2">
                  <c:v>3346.8946785500907</c:v>
                </c:pt>
                <c:pt idx="3">
                  <c:v>5978.0492016603857</c:v>
                </c:pt>
                <c:pt idx="4">
                  <c:v>2723.4854740799283</c:v>
                </c:pt>
                <c:pt idx="5">
                  <c:v>7243.5127190499052</c:v>
                </c:pt>
                <c:pt idx="6">
                  <c:v>7501.6779197299866</c:v>
                </c:pt>
                <c:pt idx="7">
                  <c:v>7814.319562830553</c:v>
                </c:pt>
              </c:numCache>
            </c:numRef>
          </c:val>
          <c:extLst>
            <c:ext xmlns:c16="http://schemas.microsoft.com/office/drawing/2014/chart" uri="{C3380CC4-5D6E-409C-BE32-E72D297353CC}">
              <c16:uniqueId val="{00000010-57C3-4B27-A912-90EDDBC9557C}"/>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tx2">
              <a:lumMod val="50000"/>
            </a:schemeClr>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'Jun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B393-48D9-998B-2ECE97B6B4E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B393-48D9-998B-2ECE97B6B4ED}"/>
              </c:ext>
            </c:extLst>
          </c:dPt>
          <c:dLbls>
            <c:dLbl>
              <c:idx val="0"/>
              <c:layout>
                <c:manualLayout>
                  <c:x val="-6.5441819772538623E-4"/>
                  <c:y val="-0.3233598316345054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160190246781374"/>
                      <c:h val="8.9174206150673466E-2"/>
                    </c:manualLayout>
                  </c15:layout>
                </c:ext>
                <c:ext xmlns:c16="http://schemas.microsoft.com/office/drawing/2014/chart" uri="{C3380CC4-5D6E-409C-BE32-E72D297353CC}">
                  <c16:uniqueId val="{00000001-B393-48D9-998B-2ECE97B6B4ED}"/>
                </c:ext>
              </c:extLst>
            </c:dLbl>
            <c:dLbl>
              <c:idx val="1"/>
              <c:layout>
                <c:manualLayout>
                  <c:x val="-1.8176290463692058E-2"/>
                  <c:y val="-3.450375114456666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830423436555982"/>
                      <c:h val="8.9174206150673466E-2"/>
                    </c:manualLayout>
                  </c15:layout>
                </c:ext>
                <c:ext xmlns:c16="http://schemas.microsoft.com/office/drawing/2014/chart" uri="{C3380CC4-5D6E-409C-BE32-E72D297353CC}">
                  <c16:uniqueId val="{00000003-B393-48D9-998B-2ECE97B6B4ED}"/>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2024'!$A$2:$A$3</c:f>
              <c:strCache>
                <c:ptCount val="2"/>
                <c:pt idx="0">
                  <c:v>KENNEDY</c:v>
                </c:pt>
                <c:pt idx="1">
                  <c:v>FONTIBÓN</c:v>
                </c:pt>
              </c:strCache>
            </c:strRef>
          </c:cat>
          <c:val>
            <c:numRef>
              <c:f>'Jun 2024'!$G$2:$G$3</c:f>
              <c:numCache>
                <c:formatCode>"$"\ #,##0</c:formatCode>
                <c:ptCount val="2"/>
                <c:pt idx="0">
                  <c:v>9566.6681813494361</c:v>
                </c:pt>
                <c:pt idx="1">
                  <c:v>5514.9006652432436</c:v>
                </c:pt>
              </c:numCache>
            </c:numRef>
          </c:val>
          <c:extLst>
            <c:ext xmlns:c16="http://schemas.microsoft.com/office/drawing/2014/chart" uri="{C3380CC4-5D6E-409C-BE32-E72D297353CC}">
              <c16:uniqueId val="{00000004-B393-48D9-998B-2ECE97B6B4ED}"/>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980.913,41</a:t>
            </a:r>
            <a:r>
              <a:rPr lang="es-CO" sz="1800" b="0" i="0" u="none" strike="noStrike" cap="none" baseline="0"/>
              <a:t> </a:t>
            </a:r>
            <a:endParaRPr lang="es-ES" sz="1800"/>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(2)'!$E$114:$I$114</c:f>
              <c:strCache>
                <c:ptCount val="5"/>
                <c:pt idx="0">
                  <c:v>PROMOAMBIENTAL SAS</c:v>
                </c:pt>
                <c:pt idx="1">
                  <c:v>LIME S.A. E.S.P.</c:v>
                </c:pt>
                <c:pt idx="2">
                  <c:v>CIUDAD LIMPIA</c:v>
                </c:pt>
                <c:pt idx="3">
                  <c:v>BOGOTÁ LIMPIA</c:v>
                </c:pt>
                <c:pt idx="4">
                  <c:v>ÁREA LIMPIA</c:v>
                </c:pt>
              </c:strCache>
            </c:strRef>
          </c:cat>
          <c:val>
            <c:numRef>
              <c:f>'ORDINARIOS (2)'!$E$130:$I$130</c:f>
              <c:numCache>
                <c:formatCode>#,##0.00</c:formatCode>
                <c:ptCount val="5"/>
                <c:pt idx="0">
                  <c:v>214374.52999999994</c:v>
                </c:pt>
                <c:pt idx="1">
                  <c:v>310060.35000000015</c:v>
                </c:pt>
                <c:pt idx="2">
                  <c:v>189729.70992569</c:v>
                </c:pt>
                <c:pt idx="3">
                  <c:v>130194.48000000001</c:v>
                </c:pt>
                <c:pt idx="4">
                  <c:v>136554.33999999997</c:v>
                </c:pt>
              </c:numCache>
            </c:numRef>
          </c:val>
          <c:extLst>
            <c:ext xmlns:c16="http://schemas.microsoft.com/office/drawing/2014/chart" uri="{C3380CC4-5D6E-409C-BE32-E72D297353CC}">
              <c16:uniqueId val="{00000000-CFE2-48F7-BDAC-1825F68CCFC0}"/>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1638-479D-B335-BD6F2BA9D3D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1638-479D-B335-BD6F2BA9D3DB}"/>
              </c:ext>
            </c:extLst>
          </c:dPt>
          <c:dLbls>
            <c:dLbl>
              <c:idx val="0"/>
              <c:layout>
                <c:manualLayout>
                  <c:x val="-5.2830187807157904E-2"/>
                  <c:y val="-0.4461259173555173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E61BE629-DEEC-44A3-AFF0-FF85C7B3EC5A}" type="CATEGORYNAME">
                      <a:rPr lang="en-US" sz="1000" b="0">
                        <a:solidFill>
                          <a:schemeClr val="accent1">
                            <a:lumMod val="50000"/>
                          </a:schemeClr>
                        </a:solidFill>
                      </a:rPr>
                      <a:pPr>
                        <a:defRPr sz="1000">
                          <a:solidFill>
                            <a:schemeClr val="accent1">
                              <a:lumMod val="50000"/>
                            </a:schemeClr>
                          </a:solidFill>
                        </a:defRPr>
                      </a:pPr>
                      <a:t>[NOMBRE DE CATEGORÍA]</a:t>
                    </a:fld>
                    <a:r>
                      <a:rPr lang="en-US" sz="1000" b="0">
                        <a:solidFill>
                          <a:schemeClr val="accent1">
                            <a:lumMod val="50000"/>
                          </a:schemeClr>
                        </a:solidFill>
                      </a:rPr>
                      <a:t>; </a:t>
                    </a:r>
                    <a:fld id="{2E2B976E-F827-42ED-A170-721EBD129EAB}" type="VALUE">
                      <a:rPr lang="en-US" sz="1000" b="0">
                        <a:solidFill>
                          <a:schemeClr val="accent1">
                            <a:lumMod val="50000"/>
                          </a:schemeClr>
                        </a:solidFill>
                      </a:rPr>
                      <a:pPr>
                        <a:defRPr sz="1000">
                          <a:solidFill>
                            <a:schemeClr val="accent1">
                              <a:lumMod val="50000"/>
                            </a:schemeClr>
                          </a:solidFill>
                        </a:defRPr>
                      </a:pPr>
                      <a:t>[VALOR]</a:t>
                    </a:fld>
                    <a:r>
                      <a:rPr lang="en-US" sz="1000" b="0">
                        <a:solidFill>
                          <a:schemeClr val="accent1">
                            <a:lumMod val="50000"/>
                          </a:schemeClr>
                        </a:solidFill>
                      </a:rPr>
                      <a:t>; </a:t>
                    </a:r>
                    <a:fld id="{7BCA1E46-A471-4BC2-88BE-AAA9B7939BE4}" type="PERCENTAGE">
                      <a:rPr lang="en-US" sz="1000" b="0">
                        <a:solidFill>
                          <a:schemeClr val="accent1">
                            <a:lumMod val="50000"/>
                          </a:schemeClr>
                        </a:solidFill>
                      </a:rPr>
                      <a:pPr>
                        <a:defRPr sz="1000">
                          <a:solidFill>
                            <a:schemeClr val="accent1">
                              <a:lumMod val="50000"/>
                            </a:schemeClr>
                          </a:solidFill>
                        </a:defRPr>
                      </a:pPr>
                      <a:t>[PORCENTAJE]</a:t>
                    </a:fld>
                    <a:endParaRPr lang="en-US" sz="1000" b="0">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7770748646053111"/>
                      <c:h val="0.12836991031155701"/>
                    </c:manualLayout>
                  </c15:layout>
                  <c15:dlblFieldTable/>
                  <c15:showDataLabelsRange val="0"/>
                </c:ext>
                <c:ext xmlns:c16="http://schemas.microsoft.com/office/drawing/2014/chart" uri="{C3380CC4-5D6E-409C-BE32-E72D297353CC}">
                  <c16:uniqueId val="{00000001-1638-479D-B335-BD6F2BA9D3DB}"/>
                </c:ext>
              </c:extLst>
            </c:dLbl>
            <c:dLbl>
              <c:idx val="1"/>
              <c:layout>
                <c:manualLayout>
                  <c:x val="-1.8349477238820761E-2"/>
                  <c:y val="2.5224250767128729E-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824F9B85-2CE5-41DA-B957-DE14ECB5A28E}" type="CATEGORYNAME">
                      <a:rPr lang="en-US" sz="1000" b="0">
                        <a:solidFill>
                          <a:schemeClr val="accent1">
                            <a:lumMod val="50000"/>
                          </a:schemeClr>
                        </a:solidFill>
                      </a:rPr>
                      <a:pPr>
                        <a:defRPr sz="1000">
                          <a:solidFill>
                            <a:schemeClr val="accent1">
                              <a:lumMod val="50000"/>
                            </a:schemeClr>
                          </a:solidFill>
                        </a:defRPr>
                      </a:pPr>
                      <a:t>[NOMBRE DE CATEGORÍA]</a:t>
                    </a:fld>
                    <a:r>
                      <a:rPr lang="en-US" sz="1000" b="0">
                        <a:solidFill>
                          <a:schemeClr val="accent1">
                            <a:lumMod val="50000"/>
                          </a:schemeClr>
                        </a:solidFill>
                      </a:rPr>
                      <a:t>; </a:t>
                    </a:r>
                    <a:fld id="{E9AA9CF2-7026-4256-B5BC-58F2053B8F37}" type="VALUE">
                      <a:rPr lang="en-US" sz="1000" b="0">
                        <a:solidFill>
                          <a:schemeClr val="accent1">
                            <a:lumMod val="50000"/>
                          </a:schemeClr>
                        </a:solidFill>
                      </a:rPr>
                      <a:pPr>
                        <a:defRPr sz="1000">
                          <a:solidFill>
                            <a:schemeClr val="accent1">
                              <a:lumMod val="50000"/>
                            </a:schemeClr>
                          </a:solidFill>
                        </a:defRPr>
                      </a:pPr>
                      <a:t>[VALOR]</a:t>
                    </a:fld>
                    <a:r>
                      <a:rPr lang="en-US" sz="1000" b="0">
                        <a:solidFill>
                          <a:schemeClr val="accent1">
                            <a:lumMod val="50000"/>
                          </a:schemeClr>
                        </a:solidFill>
                      </a:rPr>
                      <a:t>; </a:t>
                    </a:r>
                    <a:fld id="{9E4A78D5-3DC6-4054-9C59-20329BD2741D}" type="PERCENTAGE">
                      <a:rPr lang="en-US" sz="1000" b="0">
                        <a:solidFill>
                          <a:schemeClr val="accent1">
                            <a:lumMod val="50000"/>
                          </a:schemeClr>
                        </a:solidFill>
                      </a:rPr>
                      <a:pPr>
                        <a:defRPr sz="1000">
                          <a:solidFill>
                            <a:schemeClr val="accent1">
                              <a:lumMod val="50000"/>
                            </a:schemeClr>
                          </a:solidFill>
                        </a:defRPr>
                      </a:pPr>
                      <a:t>[PORCENTAJE]</a:t>
                    </a:fld>
                    <a:endParaRPr lang="en-US" sz="1000" b="0">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20156912128676405"/>
                      <c:h val="0.14419408271984455"/>
                    </c:manualLayout>
                  </c15:layout>
                  <c15:dlblFieldTable/>
                  <c15:showDataLabelsRange val="0"/>
                </c:ext>
                <c:ext xmlns:c16="http://schemas.microsoft.com/office/drawing/2014/chart" uri="{C3380CC4-5D6E-409C-BE32-E72D297353CC}">
                  <c16:uniqueId val="{00000003-1638-479D-B335-BD6F2BA9D3D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'Jun 2024'!$A$2:$A$3</c:f>
              <c:strCache>
                <c:ptCount val="2"/>
                <c:pt idx="0">
                  <c:v>ENGATIVÁ</c:v>
                </c:pt>
                <c:pt idx="1">
                  <c:v>BARRIOS UNIDOS</c:v>
                </c:pt>
              </c:strCache>
            </c:strRef>
          </c:cat>
          <c:val>
            <c:numRef>
              <c:f>'Jun 2024'!$G$2:$G$3</c:f>
              <c:numCache>
                <c:formatCode>_-* #,##0_-;\-* #,##0_-;_-* "-"??_-;_-@_-</c:formatCode>
                <c:ptCount val="2"/>
                <c:pt idx="0" formatCode="&quot;$&quot;\ #,##0">
                  <c:v>15914.225003330346</c:v>
                </c:pt>
                <c:pt idx="1">
                  <c:v>9089.6051130906089</c:v>
                </c:pt>
              </c:numCache>
            </c:numRef>
          </c:val>
          <c:extLst>
            <c:ext xmlns:c16="http://schemas.microsoft.com/office/drawing/2014/chart" uri="{C3380CC4-5D6E-409C-BE32-E72D297353CC}">
              <c16:uniqueId val="{00000004-1638-479D-B335-BD6F2BA9D3DB}"/>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'Jun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BF04-49FF-9B14-1503A45611CE}"/>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BF04-49FF-9B14-1503A45611CE}"/>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BF04-49FF-9B14-1503A45611CE}"/>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BF04-49FF-9B14-1503A45611CE}"/>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BF04-49FF-9B14-1503A45611CE}"/>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BF04-49FF-9B14-1503A45611CE}"/>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BF04-49FF-9B14-1503A45611CE}"/>
              </c:ext>
            </c:extLst>
          </c:dPt>
          <c:dLbls>
            <c:dLbl>
              <c:idx val="0"/>
              <c:layout>
                <c:manualLayout>
                  <c:x val="-0.37182635407361386"/>
                  <c:y val="-0.49521412586181579"/>
                </c:manualLayout>
              </c:layout>
              <c:tx>
                <c:rich>
                  <a:bodyPr/>
                  <a:lstStyle/>
                  <a:p>
                    <a:fld id="{9DDDFAEB-05B5-4CC6-8339-CA4F478266AD}" type="CATEGORYNAME">
                      <a:rPr lang="en-US"/>
                      <a:pPr/>
                      <a:t>[NOMBRE DE CATEGORÍA]</a:t>
                    </a:fld>
                    <a:r>
                      <a:rPr lang="en-US" baseline="0"/>
                      <a:t>; </a:t>
                    </a:r>
                    <a:br>
                      <a:rPr lang="en-US" baseline="0"/>
                    </a:br>
                    <a:fld id="{B02B3AAD-8592-4561-971A-6D03996E6C71}" type="VALUE">
                      <a:rPr lang="en-US" baseline="0"/>
                      <a:pPr/>
                      <a:t>[VALOR]</a:t>
                    </a:fld>
                    <a:r>
                      <a:rPr lang="en-US" baseline="0"/>
                      <a:t>; </a:t>
                    </a:r>
                    <a:br>
                      <a:rPr lang="en-US" baseline="0"/>
                    </a:br>
                    <a:fld id="{1852A5E2-6CF4-4131-B79B-EA611B970AA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0904011079769783"/>
                      <c:h val="0.29591964794353443"/>
                    </c:manualLayout>
                  </c15:layout>
                  <c15:dlblFieldTable/>
                  <c15:showDataLabelsRange val="0"/>
                </c:ext>
                <c:ext xmlns:c16="http://schemas.microsoft.com/office/drawing/2014/chart" uri="{C3380CC4-5D6E-409C-BE32-E72D297353CC}">
                  <c16:uniqueId val="{00000001-BF04-49FF-9B14-1503A45611CE}"/>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F04-49FF-9B14-1503A45611CE}"/>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BF04-49FF-9B14-1503A45611CE}"/>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BF04-49FF-9B14-1503A45611CE}"/>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BF04-49FF-9B14-1503A45611CE}"/>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BF04-49FF-9B14-1503A45611CE}"/>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BF04-49FF-9B14-1503A45611CE}"/>
                </c:ext>
              </c:extLst>
            </c:dLbl>
            <c:spPr>
              <a:noFill/>
              <a:ln>
                <a:noFill/>
              </a:ln>
              <a:effectLst/>
            </c:spPr>
            <c:txPr>
              <a:bodyPr rot="0" vert="horz"/>
              <a:lstStyle/>
              <a:p>
                <a:pPr>
                  <a:defRPr sz="1000" b="0">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'Jun 2024'!$A$2</c:f>
              <c:strCache>
                <c:ptCount val="1"/>
                <c:pt idx="0">
                  <c:v>SUBA</c:v>
                </c:pt>
              </c:strCache>
            </c:strRef>
          </c:cat>
          <c:val>
            <c:numRef>
              <c:f>'Jun 2024'!$G$2</c:f>
              <c:numCache>
                <c:formatCode>"$"\ #,##0</c:formatCode>
                <c:ptCount val="1"/>
                <c:pt idx="0">
                  <c:v>13428.411252375439</c:v>
                </c:pt>
              </c:numCache>
            </c:numRef>
          </c:val>
          <c:extLst>
            <c:ext xmlns:c16="http://schemas.microsoft.com/office/drawing/2014/chart" uri="{C3380CC4-5D6E-409C-BE32-E72D297353CC}">
              <c16:uniqueId val="{0000000E-BF04-49FF-9B14-1503A45611CE}"/>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8E3-48AA-93C6-C2FFFC5471B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8E3-48AA-93C6-C2FFFC5471B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8E3-48AA-93C6-C2FFFC5471B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48E3-48AA-93C6-C2FFFC5471B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'Junio 2024'!$K$1:$L$1</c:f>
              <c:strCache>
                <c:ptCount val="2"/>
                <c:pt idx="0">
                  <c:v>CARTERA VIGENCIA</c:v>
                </c:pt>
                <c:pt idx="1">
                  <c:v>CARTERA VENCIDA</c:v>
                </c:pt>
              </c:strCache>
            </c:strRef>
          </c:cat>
          <c:val>
            <c:numRef>
              <c:f>'Junio 2024'!$K$2:$L$2</c:f>
              <c:numCache>
                <c:formatCode>"$"\ #,##0</c:formatCode>
                <c:ptCount val="2"/>
                <c:pt idx="0">
                  <c:v>13813.600801421113</c:v>
                </c:pt>
                <c:pt idx="1">
                  <c:v>14949.168531279449</c:v>
                </c:pt>
              </c:numCache>
            </c:numRef>
          </c:val>
          <c:extLst>
            <c:ext xmlns:c16="http://schemas.microsoft.com/office/drawing/2014/chart" uri="{C3380CC4-5D6E-409C-BE32-E72D297353CC}">
              <c16:uniqueId val="{00000004-48E3-48AA-93C6-C2FFFC5471B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48E3-48AA-93C6-C2FFFC5471B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48E3-48AA-93C6-C2FFFC5471B6}"/>
              </c:ext>
            </c:extLst>
          </c:dPt>
          <c:cat>
            <c:strRef>
              <c:f>'Junio 2024'!$K$1:$L$1</c:f>
              <c:strCache>
                <c:ptCount val="2"/>
                <c:pt idx="0">
                  <c:v>CARTERA VIGENCIA</c:v>
                </c:pt>
                <c:pt idx="1">
                  <c:v>CARTERA VENCIDA</c:v>
                </c:pt>
              </c:strCache>
            </c:strRef>
          </c:cat>
          <c:val>
            <c:numRef>
              <c:f>'Junio 2024'!$K$3:$L$3</c:f>
              <c:numCache>
                <c:formatCode>0.00%</c:formatCode>
                <c:ptCount val="2"/>
                <c:pt idx="0">
                  <c:v>0.48025976364231204</c:v>
                </c:pt>
                <c:pt idx="1">
                  <c:v>0.51974023635768796</c:v>
                </c:pt>
              </c:numCache>
            </c:numRef>
          </c:val>
          <c:extLst>
            <c:ext xmlns:c16="http://schemas.microsoft.com/office/drawing/2014/chart" uri="{C3380CC4-5D6E-409C-BE32-E72D297353CC}">
              <c16:uniqueId val="{00000009-48E3-48AA-93C6-C2FFFC5471B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2">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927-46B3-A25B-516B28E1A60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927-46B3-A25B-516B28E1A60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927-46B3-A25B-516B28E1A60A}"/>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927-46B3-A25B-516B28E1A60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2024'!$K$1:$L$1</c:f>
              <c:strCache>
                <c:ptCount val="2"/>
                <c:pt idx="0">
                  <c:v>CARTERA VIGENCIA</c:v>
                </c:pt>
                <c:pt idx="1">
                  <c:v>CARTERA VENCIDA</c:v>
                </c:pt>
              </c:strCache>
            </c:strRef>
          </c:cat>
          <c:val>
            <c:numRef>
              <c:f>'Jun 2024'!$K$2:$L$2</c:f>
              <c:numCache>
                <c:formatCode>"$"\ #,##0</c:formatCode>
                <c:ptCount val="2"/>
                <c:pt idx="0">
                  <c:v>19521.27865489223</c:v>
                </c:pt>
                <c:pt idx="1">
                  <c:v>26676.022018859854</c:v>
                </c:pt>
              </c:numCache>
            </c:numRef>
          </c:val>
          <c:extLst>
            <c:ext xmlns:c16="http://schemas.microsoft.com/office/drawing/2014/chart" uri="{C3380CC4-5D6E-409C-BE32-E72D297353CC}">
              <c16:uniqueId val="{00000004-8927-46B3-A25B-516B28E1A60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8927-46B3-A25B-516B28E1A60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8927-46B3-A25B-516B28E1A60A}"/>
              </c:ext>
            </c:extLst>
          </c:dPt>
          <c:cat>
            <c:strRef>
              <c:f>'Jun 2024'!$K$1:$L$1</c:f>
              <c:strCache>
                <c:ptCount val="2"/>
                <c:pt idx="0">
                  <c:v>CARTERA VIGENCIA</c:v>
                </c:pt>
                <c:pt idx="1">
                  <c:v>CARTERA VENCIDA</c:v>
                </c:pt>
              </c:strCache>
            </c:strRef>
          </c:cat>
          <c:val>
            <c:numRef>
              <c:f>'Jun 2024'!$K$3:$L$3</c:f>
              <c:numCache>
                <c:formatCode>0.00%</c:formatCode>
                <c:ptCount val="2"/>
                <c:pt idx="0">
                  <c:v>0.42256318811249577</c:v>
                </c:pt>
                <c:pt idx="1">
                  <c:v>0.57743681188750418</c:v>
                </c:pt>
              </c:numCache>
            </c:numRef>
          </c:val>
          <c:extLst>
            <c:ext xmlns:c16="http://schemas.microsoft.com/office/drawing/2014/chart" uri="{C3380CC4-5D6E-409C-BE32-E72D297353CC}">
              <c16:uniqueId val="{00000009-8927-46B3-A25B-516B28E1A60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8.1798886703494958E-2"/>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A16-45E0-8E61-71FCDAD5BC1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A16-45E0-8E61-71FCDAD5BC16}"/>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9A16-45E0-8E61-71FCDAD5BC1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9A16-45E0-8E61-71FCDAD5BC1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2024'!$K$1:$L$1</c:f>
              <c:strCache>
                <c:ptCount val="2"/>
                <c:pt idx="0">
                  <c:v>CARTERA VIGENCIA</c:v>
                </c:pt>
                <c:pt idx="1">
                  <c:v>CARTERA VENCIDA</c:v>
                </c:pt>
              </c:strCache>
            </c:strRef>
          </c:cat>
          <c:val>
            <c:numRef>
              <c:f>'Jun 2024'!$K$2:$L$2</c:f>
              <c:numCache>
                <c:formatCode>"$"\ #,##0</c:formatCode>
                <c:ptCount val="2"/>
                <c:pt idx="0">
                  <c:v>9404.4500606533275</c:v>
                </c:pt>
                <c:pt idx="1">
                  <c:v>5677.1187859393513</c:v>
                </c:pt>
              </c:numCache>
            </c:numRef>
          </c:val>
          <c:extLst>
            <c:ext xmlns:c16="http://schemas.microsoft.com/office/drawing/2014/chart" uri="{C3380CC4-5D6E-409C-BE32-E72D297353CC}">
              <c16:uniqueId val="{00000004-9A16-45E0-8E61-71FCDAD5BC1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9A16-45E0-8E61-71FCDAD5BC1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9A16-45E0-8E61-71FCDAD5BC16}"/>
              </c:ext>
            </c:extLst>
          </c:dPt>
          <c:cat>
            <c:strRef>
              <c:f>'Jun 2024'!$K$1:$L$1</c:f>
              <c:strCache>
                <c:ptCount val="2"/>
                <c:pt idx="0">
                  <c:v>CARTERA VIGENCIA</c:v>
                </c:pt>
                <c:pt idx="1">
                  <c:v>CARTERA VENCIDA</c:v>
                </c:pt>
              </c:strCache>
            </c:strRef>
          </c:cat>
          <c:val>
            <c:numRef>
              <c:f>'Jun 2024'!$K$3:$L$3</c:f>
              <c:numCache>
                <c:formatCode>0.00%</c:formatCode>
                <c:ptCount val="2"/>
                <c:pt idx="0">
                  <c:v>0.62357239862204639</c:v>
                </c:pt>
                <c:pt idx="1">
                  <c:v>0.3764276013779535</c:v>
                </c:pt>
              </c:numCache>
            </c:numRef>
          </c:val>
          <c:extLst>
            <c:ext xmlns:c16="http://schemas.microsoft.com/office/drawing/2014/chart" uri="{C3380CC4-5D6E-409C-BE32-E72D297353CC}">
              <c16:uniqueId val="{00000009-9A16-45E0-8E61-71FCDAD5BC1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28B-430B-B879-9AC2A6430F6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28B-430B-B879-9AC2A6430F66}"/>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28B-430B-B879-9AC2A6430F66}"/>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28B-430B-B879-9AC2A6430F6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2024'!$K$1:$L$1</c:f>
              <c:strCache>
                <c:ptCount val="2"/>
                <c:pt idx="0">
                  <c:v>CARTERA VIGENCIA</c:v>
                </c:pt>
                <c:pt idx="1">
                  <c:v>CARTERA VENCIDA</c:v>
                </c:pt>
              </c:strCache>
            </c:strRef>
          </c:cat>
          <c:val>
            <c:numRef>
              <c:f>'Jun 2024'!$K$2:$L$2</c:f>
              <c:numCache>
                <c:formatCode>"$"\ #,##0</c:formatCode>
                <c:ptCount val="2"/>
                <c:pt idx="0">
                  <c:v>10447.503105825357</c:v>
                </c:pt>
                <c:pt idx="1">
                  <c:v>14556.3270105956</c:v>
                </c:pt>
              </c:numCache>
            </c:numRef>
          </c:val>
          <c:extLst>
            <c:ext xmlns:c16="http://schemas.microsoft.com/office/drawing/2014/chart" uri="{C3380CC4-5D6E-409C-BE32-E72D297353CC}">
              <c16:uniqueId val="{00000004-128B-430B-B879-9AC2A6430F66}"/>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128B-430B-B879-9AC2A6430F66}"/>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128B-430B-B879-9AC2A6430F66}"/>
              </c:ext>
            </c:extLst>
          </c:dPt>
          <c:cat>
            <c:strRef>
              <c:f>'Jun 2024'!$K$1:$L$1</c:f>
              <c:strCache>
                <c:ptCount val="2"/>
                <c:pt idx="0">
                  <c:v>CARTERA VIGENCIA</c:v>
                </c:pt>
                <c:pt idx="1">
                  <c:v>CARTERA VENCIDA</c:v>
                </c:pt>
              </c:strCache>
            </c:strRef>
          </c:cat>
          <c:val>
            <c:numRef>
              <c:f>'Jun 2024'!$K$3:$L$3</c:f>
              <c:numCache>
                <c:formatCode>0.00%</c:formatCode>
                <c:ptCount val="2"/>
                <c:pt idx="0">
                  <c:v>0.41783610979519847</c:v>
                </c:pt>
                <c:pt idx="1">
                  <c:v>0.58216389020480153</c:v>
                </c:pt>
              </c:numCache>
            </c:numRef>
          </c:val>
          <c:extLst>
            <c:ext xmlns:c16="http://schemas.microsoft.com/office/drawing/2014/chart" uri="{C3380CC4-5D6E-409C-BE32-E72D297353CC}">
              <c16:uniqueId val="{00000009-128B-430B-B879-9AC2A6430F6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226-4CA7-9967-410DFF8F8D2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226-4CA7-9967-410DFF8F8D2B}"/>
              </c:ext>
            </c:extLst>
          </c:dPt>
          <c:dLbls>
            <c:dLbl>
              <c:idx val="0"/>
              <c:layout>
                <c:manualLayout>
                  <c:x val="-4.1267123219819943E-3"/>
                  <c:y val="-0.3993189613937911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28248025878803"/>
                      <c:h val="0.22548356436809194"/>
                    </c:manualLayout>
                  </c15:layout>
                </c:ext>
                <c:ext xmlns:c16="http://schemas.microsoft.com/office/drawing/2014/chart" uri="{C3380CC4-5D6E-409C-BE32-E72D297353CC}">
                  <c16:uniqueId val="{00000001-6226-4CA7-9967-410DFF8F8D2B}"/>
                </c:ext>
              </c:extLst>
            </c:dLbl>
            <c:dLbl>
              <c:idx val="1"/>
              <c:layout>
                <c:manualLayout>
                  <c:x val="-6.1868820025920694E-2"/>
                  <c:y val="9.9020356363223677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502119999036126"/>
                      <c:h val="0.23029852935131814"/>
                    </c:manualLayout>
                  </c15:layout>
                </c:ext>
                <c:ext xmlns:c16="http://schemas.microsoft.com/office/drawing/2014/chart" uri="{C3380CC4-5D6E-409C-BE32-E72D297353CC}">
                  <c16:uniqueId val="{00000003-6226-4CA7-9967-410DFF8F8D2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2024'!$Q$1:$R$1</c:f>
              <c:strCache>
                <c:ptCount val="2"/>
                <c:pt idx="0">
                  <c:v>CARTERA
VIGENCIA</c:v>
                </c:pt>
                <c:pt idx="1">
                  <c:v>CARTERA
 VENCIDA</c:v>
                </c:pt>
              </c:strCache>
            </c:strRef>
          </c:cat>
          <c:val>
            <c:numRef>
              <c:f>'Jun 2024'!$Q$2:$R$2</c:f>
              <c:numCache>
                <c:formatCode>"$"\ #,##0</c:formatCode>
                <c:ptCount val="2"/>
                <c:pt idx="0">
                  <c:v>8981.2954309077104</c:v>
                </c:pt>
                <c:pt idx="1">
                  <c:v>4447.1158214677271</c:v>
                </c:pt>
              </c:numCache>
            </c:numRef>
          </c:val>
          <c:extLst>
            <c:ext xmlns:c16="http://schemas.microsoft.com/office/drawing/2014/chart" uri="{C3380CC4-5D6E-409C-BE32-E72D297353CC}">
              <c16:uniqueId val="{00000004-6226-4CA7-9967-410DFF8F8D2B}"/>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226-4CA7-9967-410DFF8F8D2B}"/>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226-4CA7-9967-410DFF8F8D2B}"/>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2024'!$Q$1:$R$1</c:f>
              <c:strCache>
                <c:ptCount val="2"/>
                <c:pt idx="0">
                  <c:v>CARTERA
VIGENCIA</c:v>
                </c:pt>
                <c:pt idx="1">
                  <c:v>CARTERA
 VENCIDA</c:v>
                </c:pt>
              </c:strCache>
            </c:strRef>
          </c:cat>
          <c:val>
            <c:numRef>
              <c:f>'Jun 2024'!$Q$3:$R$3</c:f>
              <c:numCache>
                <c:formatCode>0%</c:formatCode>
                <c:ptCount val="2"/>
                <c:pt idx="0">
                  <c:v>0.66882785030276393</c:v>
                </c:pt>
                <c:pt idx="1">
                  <c:v>0.33117214969723602</c:v>
                </c:pt>
              </c:numCache>
            </c:numRef>
          </c:val>
          <c:extLst>
            <c:ext xmlns:c16="http://schemas.microsoft.com/office/drawing/2014/chart" uri="{C3380CC4-5D6E-409C-BE32-E72D297353CC}">
              <c16:uniqueId val="{00000009-6226-4CA7-9967-410DFF8F8D2B}"/>
            </c:ext>
          </c:extLst>
        </c:ser>
        <c:dLbls>
          <c:dLblPos val="bestFit"/>
          <c:showLegendKey val="0"/>
          <c:showVal val="1"/>
          <c:showCatName val="0"/>
          <c:showSerName val="0"/>
          <c:showPercent val="0"/>
          <c:showBubbleSize val="0"/>
          <c:showLeaderLines val="1"/>
        </c:dLbls>
      </c:pie3DChart>
      <c:spPr>
        <a:noFill/>
        <a:ln>
          <a:noFill/>
        </a:ln>
        <a:effectLst/>
      </c:spPr>
    </c:plotArea>
    <c:legend>
      <c:legendPos val="b"/>
      <c:layout>
        <c:manualLayout>
          <c:xMode val="edge"/>
          <c:yMode val="edge"/>
          <c:x val="0.20084458686277387"/>
          <c:y val="0.88346196413628764"/>
          <c:w val="0.5060627648845839"/>
          <c:h val="9.7204087836003469E-2"/>
        </c:manualLayout>
      </c:layout>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'Junio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'Junio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'Junio 2024'!$P$39:$P$48</c:f>
              <c:numCache>
                <c:formatCode>"$"\ #,##0</c:formatCode>
                <c:ptCount val="10"/>
                <c:pt idx="0">
                  <c:v>11657.891233744462</c:v>
                </c:pt>
                <c:pt idx="1">
                  <c:v>878.93433716000129</c:v>
                </c:pt>
                <c:pt idx="2">
                  <c:v>305.37399816000072</c:v>
                </c:pt>
                <c:pt idx="3">
                  <c:v>219.04817085000008</c:v>
                </c:pt>
                <c:pt idx="4">
                  <c:v>172.35018684999974</c:v>
                </c:pt>
                <c:pt idx="5">
                  <c:v>163.93182375999982</c:v>
                </c:pt>
                <c:pt idx="6">
                  <c:v>134.12625047999987</c:v>
                </c:pt>
                <c:pt idx="7">
                  <c:v>695.0078557300053</c:v>
                </c:pt>
                <c:pt idx="8">
                  <c:v>1171.1972131399996</c:v>
                </c:pt>
                <c:pt idx="9">
                  <c:v>8268.2949840400761</c:v>
                </c:pt>
              </c:numCache>
            </c:numRef>
          </c:val>
          <c:extLst>
            <c:ext xmlns:c16="http://schemas.microsoft.com/office/drawing/2014/chart" uri="{C3380CC4-5D6E-409C-BE32-E72D297353CC}">
              <c16:uniqueId val="{00000000-26E9-4325-9604-B3A9D1959A95}"/>
            </c:ext>
          </c:extLst>
        </c:ser>
        <c:ser>
          <c:idx val="1"/>
          <c:order val="1"/>
          <c:tx>
            <c:strRef>
              <c:f>'Junio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26E9-4325-9604-B3A9D1959A95}"/>
              </c:ext>
            </c:extLst>
          </c:dPt>
          <c:dPt>
            <c:idx val="1"/>
            <c:invertIfNegative val="0"/>
            <c:bubble3D val="0"/>
            <c:extLst>
              <c:ext xmlns:c16="http://schemas.microsoft.com/office/drawing/2014/chart" uri="{C3380CC4-5D6E-409C-BE32-E72D297353CC}">
                <c16:uniqueId val="{00000002-26E9-4325-9604-B3A9D1959A95}"/>
              </c:ext>
            </c:extLst>
          </c:dPt>
          <c:dPt>
            <c:idx val="2"/>
            <c:invertIfNegative val="0"/>
            <c:bubble3D val="0"/>
            <c:extLst>
              <c:ext xmlns:c16="http://schemas.microsoft.com/office/drawing/2014/chart" uri="{C3380CC4-5D6E-409C-BE32-E72D297353CC}">
                <c16:uniqueId val="{00000003-26E9-4325-9604-B3A9D1959A95}"/>
              </c:ext>
            </c:extLst>
          </c:dPt>
          <c:dPt>
            <c:idx val="3"/>
            <c:invertIfNegative val="0"/>
            <c:bubble3D val="0"/>
            <c:extLst>
              <c:ext xmlns:c16="http://schemas.microsoft.com/office/drawing/2014/chart" uri="{C3380CC4-5D6E-409C-BE32-E72D297353CC}">
                <c16:uniqueId val="{00000004-26E9-4325-9604-B3A9D1959A95}"/>
              </c:ext>
            </c:extLst>
          </c:dPt>
          <c:dPt>
            <c:idx val="4"/>
            <c:invertIfNegative val="0"/>
            <c:bubble3D val="0"/>
            <c:extLst>
              <c:ext xmlns:c16="http://schemas.microsoft.com/office/drawing/2014/chart" uri="{C3380CC4-5D6E-409C-BE32-E72D297353CC}">
                <c16:uniqueId val="{00000005-26E9-4325-9604-B3A9D1959A95}"/>
              </c:ext>
            </c:extLst>
          </c:dPt>
          <c:dPt>
            <c:idx val="5"/>
            <c:invertIfNegative val="0"/>
            <c:bubble3D val="0"/>
            <c:extLst>
              <c:ext xmlns:c16="http://schemas.microsoft.com/office/drawing/2014/chart" uri="{C3380CC4-5D6E-409C-BE32-E72D297353CC}">
                <c16:uniqueId val="{00000006-26E9-4325-9604-B3A9D1959A95}"/>
              </c:ext>
            </c:extLst>
          </c:dPt>
          <c:dPt>
            <c:idx val="6"/>
            <c:invertIfNegative val="0"/>
            <c:bubble3D val="0"/>
            <c:extLst>
              <c:ext xmlns:c16="http://schemas.microsoft.com/office/drawing/2014/chart" uri="{C3380CC4-5D6E-409C-BE32-E72D297353CC}">
                <c16:uniqueId val="{00000007-26E9-4325-9604-B3A9D1959A95}"/>
              </c:ext>
            </c:extLst>
          </c:dPt>
          <c:dPt>
            <c:idx val="7"/>
            <c:invertIfNegative val="0"/>
            <c:bubble3D val="0"/>
            <c:extLst>
              <c:ext xmlns:c16="http://schemas.microsoft.com/office/drawing/2014/chart" uri="{C3380CC4-5D6E-409C-BE32-E72D297353CC}">
                <c16:uniqueId val="{00000008-26E9-4325-9604-B3A9D1959A95}"/>
              </c:ext>
            </c:extLst>
          </c:dPt>
          <c:dPt>
            <c:idx val="8"/>
            <c:invertIfNegative val="0"/>
            <c:bubble3D val="0"/>
            <c:extLst>
              <c:ext xmlns:c16="http://schemas.microsoft.com/office/drawing/2014/chart" uri="{C3380CC4-5D6E-409C-BE32-E72D297353CC}">
                <c16:uniqueId val="{00000009-26E9-4325-9604-B3A9D1959A95}"/>
              </c:ext>
            </c:extLst>
          </c:dPt>
          <c:dPt>
            <c:idx val="9"/>
            <c:invertIfNegative val="0"/>
            <c:bubble3D val="0"/>
            <c:extLst>
              <c:ext xmlns:c16="http://schemas.microsoft.com/office/drawing/2014/chart" uri="{C3380CC4-5D6E-409C-BE32-E72D297353CC}">
                <c16:uniqueId val="{0000000A-26E9-4325-9604-B3A9D1959A95}"/>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'Junio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'Junio 2024'!$Q$39:$Q$48</c:f>
              <c:numCache>
                <c:formatCode>"$"\ #,##0</c:formatCode>
                <c:ptCount val="10"/>
                <c:pt idx="0">
                  <c:v>782.63013159000423</c:v>
                </c:pt>
                <c:pt idx="1">
                  <c:v>222.22102499000144</c:v>
                </c:pt>
                <c:pt idx="2">
                  <c:v>146.50578730999899</c:v>
                </c:pt>
                <c:pt idx="3">
                  <c:v>260.73834699999969</c:v>
                </c:pt>
                <c:pt idx="4">
                  <c:v>84.530814869999986</c:v>
                </c:pt>
                <c:pt idx="5">
                  <c:v>115.20394804000011</c:v>
                </c:pt>
                <c:pt idx="6">
                  <c:v>135.36328</c:v>
                </c:pt>
                <c:pt idx="7">
                  <c:v>416.21065000000073</c:v>
                </c:pt>
                <c:pt idx="8">
                  <c:v>505.19389622999989</c:v>
                </c:pt>
                <c:pt idx="9">
                  <c:v>2428.0153987499953</c:v>
                </c:pt>
              </c:numCache>
            </c:numRef>
          </c:val>
          <c:extLst>
            <c:ext xmlns:c16="http://schemas.microsoft.com/office/drawing/2014/chart" uri="{C3380CC4-5D6E-409C-BE32-E72D297353CC}">
              <c16:uniqueId val="{0000000B-26E9-4325-9604-B3A9D1959A95}"/>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2024'!$O$40:$O$49</c:f>
              <c:numCache>
                <c:formatCode>_-* #,##0_-;\-* #,##0_-;_-* "-"??_-;_-@_-</c:formatCode>
                <c:ptCount val="10"/>
                <c:pt idx="0">
                  <c:v>16826.637199502435</c:v>
                </c:pt>
                <c:pt idx="1">
                  <c:v>10.151110000000003</c:v>
                </c:pt>
                <c:pt idx="2">
                  <c:v>2377.0424581999932</c:v>
                </c:pt>
                <c:pt idx="3">
                  <c:v>0.63831000000000004</c:v>
                </c:pt>
                <c:pt idx="4">
                  <c:v>953.79254078999816</c:v>
                </c:pt>
                <c:pt idx="5">
                  <c:v>0.77129000000000003</c:v>
                </c:pt>
                <c:pt idx="6">
                  <c:v>515.18186747999891</c:v>
                </c:pt>
                <c:pt idx="7">
                  <c:v>960.62954083999921</c:v>
                </c:pt>
                <c:pt idx="8">
                  <c:v>2844.0075742300082</c:v>
                </c:pt>
                <c:pt idx="9">
                  <c:v>10116.087030310151</c:v>
                </c:pt>
              </c:numCache>
            </c:numRef>
          </c:val>
          <c:extLst>
            <c:ext xmlns:c16="http://schemas.microsoft.com/office/drawing/2014/chart" uri="{C3380CC4-5D6E-409C-BE32-E72D297353CC}">
              <c16:uniqueId val="{00000000-18EC-4EAC-A8AE-198635876CE3}"/>
            </c:ext>
          </c:extLst>
        </c:ser>
        <c:ser>
          <c:idx val="1"/>
          <c:order val="1"/>
          <c:tx>
            <c:strRef>
              <c:f>'Jun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2024'!$P$40:$P$49</c:f>
              <c:numCache>
                <c:formatCode>"$"\ #,##0</c:formatCode>
                <c:ptCount val="10"/>
                <c:pt idx="0">
                  <c:v>448.07560012999636</c:v>
                </c:pt>
                <c:pt idx="1">
                  <c:v>0</c:v>
                </c:pt>
                <c:pt idx="2">
                  <c:v>291.15814686000067</c:v>
                </c:pt>
                <c:pt idx="3">
                  <c:v>0.89995607999999994</c:v>
                </c:pt>
                <c:pt idx="4">
                  <c:v>130.07872386000025</c:v>
                </c:pt>
                <c:pt idx="5">
                  <c:v>2.9774699999999998</c:v>
                </c:pt>
                <c:pt idx="6">
                  <c:v>67.879949149999973</c:v>
                </c:pt>
                <c:pt idx="7">
                  <c:v>275.96958596000036</c:v>
                </c:pt>
                <c:pt idx="8">
                  <c:v>458.32182634000048</c:v>
                </c:pt>
                <c:pt idx="9">
                  <c:v>9917.000493999818</c:v>
                </c:pt>
              </c:numCache>
            </c:numRef>
          </c:val>
          <c:extLst>
            <c:ext xmlns:c16="http://schemas.microsoft.com/office/drawing/2014/chart" uri="{C3380CC4-5D6E-409C-BE32-E72D297353CC}">
              <c16:uniqueId val="{00000001-18EC-4EAC-A8AE-198635876CE3}"/>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2024'!$O$34:$O$43</c:f>
              <c:numCache>
                <c:formatCode>_-* #,##0_-;\-* #,##0_-;_-* "-"??_-;_-@_-</c:formatCode>
                <c:ptCount val="10"/>
                <c:pt idx="0">
                  <c:v>7426.4646050166566</c:v>
                </c:pt>
                <c:pt idx="1">
                  <c:v>421.92687581000104</c:v>
                </c:pt>
                <c:pt idx="2">
                  <c:v>192.73213313000005</c:v>
                </c:pt>
                <c:pt idx="3">
                  <c:v>127.4927272300003</c:v>
                </c:pt>
                <c:pt idx="4">
                  <c:v>97.53805706000017</c:v>
                </c:pt>
                <c:pt idx="5">
                  <c:v>96.539219999999972</c:v>
                </c:pt>
                <c:pt idx="6">
                  <c:v>90.064967569999908</c:v>
                </c:pt>
                <c:pt idx="7">
                  <c:v>517.69223017000127</c:v>
                </c:pt>
                <c:pt idx="8">
                  <c:v>637.06004000000098</c:v>
                </c:pt>
                <c:pt idx="9">
                  <c:v>2741.5204989999961</c:v>
                </c:pt>
              </c:numCache>
            </c:numRef>
          </c:val>
          <c:extLst>
            <c:ext xmlns:c16="http://schemas.microsoft.com/office/drawing/2014/chart" uri="{C3380CC4-5D6E-409C-BE32-E72D297353CC}">
              <c16:uniqueId val="{00000000-3213-44E0-9A50-0043CB7A54B5}"/>
            </c:ext>
          </c:extLst>
        </c:ser>
        <c:ser>
          <c:idx val="1"/>
          <c:order val="1"/>
          <c:tx>
            <c:strRef>
              <c:f>'Jun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2024'!$P$34:$P$43</c:f>
              <c:numCache>
                <c:formatCode>"$"\ #,##0</c:formatCode>
                <c:ptCount val="10"/>
                <c:pt idx="0">
                  <c:v>997.78716259999283</c:v>
                </c:pt>
                <c:pt idx="1">
                  <c:v>241.43699899999999</c:v>
                </c:pt>
                <c:pt idx="2">
                  <c:v>443.86637000000002</c:v>
                </c:pt>
                <c:pt idx="3">
                  <c:v>89.124699999999919</c:v>
                </c:pt>
                <c:pt idx="4">
                  <c:v>47.869766999999975</c:v>
                </c:pt>
                <c:pt idx="5">
                  <c:v>39.478360000000016</c:v>
                </c:pt>
                <c:pt idx="6">
                  <c:v>12.854569999999999</c:v>
                </c:pt>
                <c:pt idx="7">
                  <c:v>160.69396999999995</c:v>
                </c:pt>
                <c:pt idx="8">
                  <c:v>229.31372299999975</c:v>
                </c:pt>
                <c:pt idx="9">
                  <c:v>470.11187000000012</c:v>
                </c:pt>
              </c:numCache>
            </c:numRef>
          </c:val>
          <c:extLst>
            <c:ext xmlns:c16="http://schemas.microsoft.com/office/drawing/2014/chart" uri="{C3380CC4-5D6E-409C-BE32-E72D297353CC}">
              <c16:uniqueId val="{00000001-3213-44E0-9A50-0043CB7A54B5}"/>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'Jun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'Jun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2024'!$P$34:$P$43</c:f>
              <c:numCache>
                <c:formatCode>"$"\ #,##0</c:formatCode>
                <c:ptCount val="10"/>
                <c:pt idx="0">
                  <c:v>119.25866805000003</c:v>
                </c:pt>
                <c:pt idx="1">
                  <c:v>0</c:v>
                </c:pt>
                <c:pt idx="2">
                  <c:v>50.675606339999987</c:v>
                </c:pt>
                <c:pt idx="3">
                  <c:v>0.85326999999999997</c:v>
                </c:pt>
                <c:pt idx="4">
                  <c:v>80.953230000000005</c:v>
                </c:pt>
                <c:pt idx="5">
                  <c:v>0.50029999999999997</c:v>
                </c:pt>
                <c:pt idx="6">
                  <c:v>46.553059999999988</c:v>
                </c:pt>
                <c:pt idx="7">
                  <c:v>283.03444461000026</c:v>
                </c:pt>
                <c:pt idx="8">
                  <c:v>432.03959025000074</c:v>
                </c:pt>
                <c:pt idx="9">
                  <c:v>5763.9729833399924</c:v>
                </c:pt>
              </c:numCache>
            </c:numRef>
          </c:val>
          <c:extLst>
            <c:ext xmlns:c16="http://schemas.microsoft.com/office/drawing/2014/chart" uri="{C3380CC4-5D6E-409C-BE32-E72D297353CC}">
              <c16:uniqueId val="{00000000-FA9E-47D8-9E70-72A22D889E7B}"/>
            </c:ext>
          </c:extLst>
        </c:ser>
        <c:ser>
          <c:idx val="0"/>
          <c:order val="1"/>
          <c:tx>
            <c:strRef>
              <c:f>'Jun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A9E-47D8-9E70-72A22D889E7B}"/>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A9E-47D8-9E70-72A22D889E7B}"/>
                </c:ext>
              </c:extLst>
            </c:dLbl>
            <c:spPr>
              <a:noFill/>
              <a:ln>
                <a:noFill/>
              </a:ln>
              <a:effectLst/>
            </c:spPr>
            <c:txPr>
              <a:bodyPr rot="0" vert="horz"/>
              <a:lstStyle/>
              <a:p>
                <a:pPr>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2024'!$O$34:$O$43</c:f>
              <c:numCache>
                <c:formatCode>"$"\ #,##0</c:formatCode>
                <c:ptCount val="10"/>
                <c:pt idx="0">
                  <c:v>9945.9537966838689</c:v>
                </c:pt>
                <c:pt idx="1">
                  <c:v>8.5860399999999952</c:v>
                </c:pt>
                <c:pt idx="2">
                  <c:v>790.15719055999955</c:v>
                </c:pt>
                <c:pt idx="3">
                  <c:v>0.29015999999999997</c:v>
                </c:pt>
                <c:pt idx="4">
                  <c:v>327.82322244999892</c:v>
                </c:pt>
                <c:pt idx="5">
                  <c:v>0.44344</c:v>
                </c:pt>
                <c:pt idx="6">
                  <c:v>202.08569196000016</c:v>
                </c:pt>
                <c:pt idx="7">
                  <c:v>373.1489420299996</c:v>
                </c:pt>
                <c:pt idx="8">
                  <c:v>780.43462910000096</c:v>
                </c:pt>
                <c:pt idx="9">
                  <c:v>5797.0658510400517</c:v>
                </c:pt>
              </c:numCache>
            </c:numRef>
          </c:val>
          <c:extLst>
            <c:ext xmlns:c16="http://schemas.microsoft.com/office/drawing/2014/chart" uri="{C3380CC4-5D6E-409C-BE32-E72D297353CC}">
              <c16:uniqueId val="{00000003-FA9E-47D8-9E70-72A22D889E7B}"/>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latin typeface="+mn-lt"/>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2024'!$O$33:$O$42</c:f>
              <c:numCache>
                <c:formatCode>_-* #,##0_-;\-* #,##0_-;_-* "-"??_-;_-@_-</c:formatCode>
                <c:ptCount val="10"/>
                <c:pt idx="0">
                  <c:v>8276.0612093223554</c:v>
                </c:pt>
                <c:pt idx="1">
                  <c:v>342.3374137900006</c:v>
                </c:pt>
                <c:pt idx="2">
                  <c:v>118.83526470000024</c:v>
                </c:pt>
                <c:pt idx="3">
                  <c:v>84.163399889999937</c:v>
                </c:pt>
                <c:pt idx="4">
                  <c:v>63.037231999999968</c:v>
                </c:pt>
                <c:pt idx="5">
                  <c:v>62.929920000000031</c:v>
                </c:pt>
                <c:pt idx="6">
                  <c:v>70.841846769999918</c:v>
                </c:pt>
                <c:pt idx="7">
                  <c:v>309.55105000000026</c:v>
                </c:pt>
                <c:pt idx="8">
                  <c:v>430.07068400000088</c:v>
                </c:pt>
                <c:pt idx="9">
                  <c:v>2145.501969999998</c:v>
                </c:pt>
              </c:numCache>
            </c:numRef>
          </c:val>
          <c:extLst>
            <c:ext xmlns:c16="http://schemas.microsoft.com/office/drawing/2014/chart" uri="{C3380CC4-5D6E-409C-BE32-E72D297353CC}">
              <c16:uniqueId val="{00000000-D248-43EF-8340-13B4DE307916}"/>
            </c:ext>
          </c:extLst>
        </c:ser>
        <c:ser>
          <c:idx val="1"/>
          <c:order val="1"/>
          <c:tx>
            <c:strRef>
              <c:f>'Jun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'Jun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'Jun 2024'!$P$33:$P$42</c:f>
              <c:numCache>
                <c:formatCode>"$"\ #,##0</c:formatCode>
                <c:ptCount val="10"/>
                <c:pt idx="0">
                  <c:v>100.13731891000066</c:v>
                </c:pt>
                <c:pt idx="1">
                  <c:v>81.586184000000031</c:v>
                </c:pt>
                <c:pt idx="2">
                  <c:v>36.503510000000013</c:v>
                </c:pt>
                <c:pt idx="3">
                  <c:v>21.824165999999995</c:v>
                </c:pt>
                <c:pt idx="4">
                  <c:v>25.165959999999998</c:v>
                </c:pt>
                <c:pt idx="5">
                  <c:v>25.230160000000009</c:v>
                </c:pt>
                <c:pt idx="6">
                  <c:v>30.035890000000009</c:v>
                </c:pt>
                <c:pt idx="7">
                  <c:v>143.76460499999993</c:v>
                </c:pt>
                <c:pt idx="8">
                  <c:v>177.35523999999978</c:v>
                </c:pt>
                <c:pt idx="9">
                  <c:v>883.47822800000029</c:v>
                </c:pt>
              </c:numCache>
            </c:numRef>
          </c:val>
          <c:extLst>
            <c:ext xmlns:c16="http://schemas.microsoft.com/office/drawing/2014/chart" uri="{C3380CC4-5D6E-409C-BE32-E72D297353CC}">
              <c16:uniqueId val="{00000001-D248-43EF-8340-13B4DE307916}"/>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'Junio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376-4C38-B7D3-B6AB712E4CC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376-4C38-B7D3-B6AB712E4CC6}"/>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C376-4C38-B7D3-B6AB712E4CC6}"/>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C376-4C38-B7D3-B6AB712E4CC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'Junio 2024'!$M$30:$M$31</c:f>
              <c:strCache>
                <c:ptCount val="2"/>
                <c:pt idx="0">
                  <c:v>CARTERA VENCIDA</c:v>
                </c:pt>
                <c:pt idx="1">
                  <c:v>CARTERA VIGENCIA</c:v>
                </c:pt>
              </c:strCache>
            </c:strRef>
          </c:cat>
          <c:val>
            <c:numRef>
              <c:f>'Junio 2024'!$N$30:$N$31</c:f>
              <c:numCache>
                <c:formatCode>_-* #,##0_-;\-* #,##0_-;_-* "-"??_-;_-@_-</c:formatCode>
                <c:ptCount val="2"/>
                <c:pt idx="0">
                  <c:v>10973.921335550076</c:v>
                </c:pt>
                <c:pt idx="1">
                  <c:v>12692.234718364469</c:v>
                </c:pt>
              </c:numCache>
            </c:numRef>
          </c:val>
          <c:extLst>
            <c:ext xmlns:c16="http://schemas.microsoft.com/office/drawing/2014/chart" uri="{C3380CC4-5D6E-409C-BE32-E72D297353CC}">
              <c16:uniqueId val="{00000004-C376-4C38-B7D3-B6AB712E4CC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2091-4ACF-A797-A8E54441EAF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2091-4ACF-A797-A8E54441EAFF}"/>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2091-4ACF-A797-A8E54441EAFF}"/>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2091-4ACF-A797-A8E54441EAFF}"/>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'Junio 2024'!$M$30:$M$31</c:f>
              <c:strCache>
                <c:ptCount val="2"/>
                <c:pt idx="0">
                  <c:v>CARTERA VENCIDA</c:v>
                </c:pt>
                <c:pt idx="1">
                  <c:v>CARTERA VIGENCIA</c:v>
                </c:pt>
              </c:strCache>
            </c:strRef>
          </c:cat>
          <c:val>
            <c:numRef>
              <c:f>'Junio 2024'!$O$30:$O$31</c:f>
              <c:numCache>
                <c:formatCode>_-* #,##0_-;\-* #,##0_-;_-* "-"??_-;_-@_-</c:formatCode>
                <c:ptCount val="2"/>
                <c:pt idx="0">
                  <c:v>3975.2471957299858</c:v>
                </c:pt>
                <c:pt idx="1">
                  <c:v>1121.3660830500148</c:v>
                </c:pt>
              </c:numCache>
            </c:numRef>
          </c:val>
          <c:extLst>
            <c:ext xmlns:c16="http://schemas.microsoft.com/office/drawing/2014/chart" uri="{C3380CC4-5D6E-409C-BE32-E72D297353CC}">
              <c16:uniqueId val="{00000004-2091-4ACF-A797-A8E54441EAFF}"/>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 2024'!$O$180:$O$181</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246-42F5-9DF4-3562D147A0B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246-42F5-9DF4-3562D147A0B5}"/>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0246-42F5-9DF4-3562D147A0B5}"/>
                </c:ext>
              </c:extLst>
            </c:dLbl>
            <c:dLbl>
              <c:idx val="1"/>
              <c:layout>
                <c:manualLayout>
                  <c:x val="-9.3159819881464226E-2"/>
                  <c:y val="-3.363340468711905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0246-42F5-9DF4-3562D147A0B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2024'!$N$182:$N$183</c:f>
              <c:strCache>
                <c:ptCount val="2"/>
                <c:pt idx="0">
                  <c:v>VENCIDA</c:v>
                </c:pt>
                <c:pt idx="1">
                  <c:v>VIGENCIA</c:v>
                </c:pt>
              </c:strCache>
            </c:strRef>
          </c:cat>
          <c:val>
            <c:numRef>
              <c:f>'Jun 2024'!$O$182:$O$183</c:f>
              <c:numCache>
                <c:formatCode>_-* #,##0_-;\-* #,##0_-;_-* "-"??_-;_-@_-</c:formatCode>
                <c:ptCount val="2"/>
                <c:pt idx="0">
                  <c:v>15933.683326459977</c:v>
                </c:pt>
                <c:pt idx="1">
                  <c:v>18671.255594892606</c:v>
                </c:pt>
              </c:numCache>
            </c:numRef>
          </c:val>
          <c:extLst>
            <c:ext xmlns:c16="http://schemas.microsoft.com/office/drawing/2014/chart" uri="{C3380CC4-5D6E-409C-BE32-E72D297353CC}">
              <c16:uniqueId val="{00000004-0246-42F5-9DF4-3562D147A0B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92C-4DE1-9852-01674C9B250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92C-4DE1-9852-01674C9B250E}"/>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892C-4DE1-9852-01674C9B250E}"/>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892C-4DE1-9852-01674C9B250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2024'!$N$182:$N$183</c:f>
              <c:strCache>
                <c:ptCount val="2"/>
                <c:pt idx="0">
                  <c:v>VENCIDA</c:v>
                </c:pt>
                <c:pt idx="1">
                  <c:v>VIGENCIA</c:v>
                </c:pt>
              </c:strCache>
            </c:strRef>
          </c:cat>
          <c:val>
            <c:numRef>
              <c:f>'Jun 2024'!$P$182:$P$183</c:f>
              <c:numCache>
                <c:formatCode>_-* #,##0_-;\-* #,##0_-;_-* "-"??_-;_-@_-</c:formatCode>
                <c:ptCount val="2"/>
                <c:pt idx="0">
                  <c:v>10742.338692399821</c:v>
                </c:pt>
                <c:pt idx="1">
                  <c:v>850.02305997999736</c:v>
                </c:pt>
              </c:numCache>
            </c:numRef>
          </c:val>
          <c:extLst>
            <c:ext xmlns:c16="http://schemas.microsoft.com/office/drawing/2014/chart" uri="{C3380CC4-5D6E-409C-BE32-E72D297353CC}">
              <c16:uniqueId val="{00000004-892C-4DE1-9852-01674C9B250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 2024'!$O$170:$O$171</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672-4E13-B1DD-31B1731D67F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672-4E13-B1DD-31B1731D67F8}"/>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0672-4E13-B1DD-31B1731D67F8}"/>
                </c:ext>
              </c:extLst>
            </c:dLbl>
            <c:dLbl>
              <c:idx val="1"/>
              <c:layout>
                <c:manualLayout>
                  <c:x val="-9.8347878390201218E-2"/>
                  <c:y val="-3.3633347914843993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0672-4E13-B1DD-31B1731D67F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2024'!$N$172:$N$173</c:f>
              <c:strCache>
                <c:ptCount val="2"/>
                <c:pt idx="0">
                  <c:v>VENCIDA</c:v>
                </c:pt>
                <c:pt idx="1">
                  <c:v>VIGENCIA</c:v>
                </c:pt>
              </c:strCache>
            </c:strRef>
          </c:cat>
          <c:val>
            <c:numRef>
              <c:f>'Jun 2024'!$O$172:$O$173</c:f>
              <c:numCache>
                <c:formatCode>_-* #,##0_-;\-* #,##0_-;_-* "-"??_-;_-@_-</c:formatCode>
                <c:ptCount val="2"/>
                <c:pt idx="0">
                  <c:v>4349.7230505199977</c:v>
                </c:pt>
                <c:pt idx="1">
                  <c:v>7999.3083044666582</c:v>
                </c:pt>
              </c:numCache>
            </c:numRef>
          </c:val>
          <c:extLst>
            <c:ext xmlns:c16="http://schemas.microsoft.com/office/drawing/2014/chart" uri="{C3380CC4-5D6E-409C-BE32-E72D297353CC}">
              <c16:uniqueId val="{00000004-0672-4E13-B1DD-31B1731D67F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BBB-4FA3-A79D-842FE536E58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BBB-4FA3-A79D-842FE536E588}"/>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BBB-4FA3-A79D-842FE536E588}"/>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6BBB-4FA3-A79D-842FE536E58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2024'!$N$172:$N$173</c:f>
              <c:strCache>
                <c:ptCount val="2"/>
                <c:pt idx="0">
                  <c:v>VENCIDA</c:v>
                </c:pt>
                <c:pt idx="1">
                  <c:v>VIGENCIA</c:v>
                </c:pt>
              </c:strCache>
            </c:strRef>
          </c:cat>
          <c:val>
            <c:numRef>
              <c:f>'Jun 2024'!$P$172:$P$173</c:f>
              <c:numCache>
                <c:formatCode>_-* #,##0_-;\-* #,##0_-;_-* "-"??_-;_-@_-</c:formatCode>
                <c:ptCount val="2"/>
                <c:pt idx="0">
                  <c:v>1327.3957354199999</c:v>
                </c:pt>
                <c:pt idx="1">
                  <c:v>1405.1417561799926</c:v>
                </c:pt>
              </c:numCache>
            </c:numRef>
          </c:val>
          <c:extLst>
            <c:ext xmlns:c16="http://schemas.microsoft.com/office/drawing/2014/chart" uri="{C3380CC4-5D6E-409C-BE32-E72D297353CC}">
              <c16:uniqueId val="{00000004-6BBB-4FA3-A79D-842FE536E58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 2024'!$O$170:$O$171</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58C-4F4A-96A1-D70D23044B18}"/>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58C-4F4A-96A1-D70D23044B18}"/>
              </c:ext>
            </c:extLst>
          </c:dPt>
          <c:dLbls>
            <c:dLbl>
              <c:idx val="0"/>
              <c:layout>
                <c:manualLayout>
                  <c:x val="7.7471099811583108E-2"/>
                  <c:y val="1.4381763923345198E-7"/>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D58C-4F4A-96A1-D70D23044B18}"/>
                </c:ext>
              </c:extLst>
            </c:dLbl>
            <c:dLbl>
              <c:idx val="1"/>
              <c:layout>
                <c:manualLayout>
                  <c:x val="-4.2306173327080185E-2"/>
                  <c:y val="5.4267428900154603E-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D58C-4F4A-96A1-D70D23044B18}"/>
                </c:ext>
              </c:extLst>
            </c:dLbl>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2024'!$N$172:$N$173</c:f>
              <c:strCache>
                <c:ptCount val="2"/>
                <c:pt idx="0">
                  <c:v>CARTERA VENCIDA</c:v>
                </c:pt>
                <c:pt idx="1">
                  <c:v>CARTERA VIGENCIA</c:v>
                </c:pt>
              </c:strCache>
            </c:strRef>
          </c:cat>
          <c:val>
            <c:numRef>
              <c:f>'Jun 2024'!$O$172:$O$173</c:f>
              <c:numCache>
                <c:formatCode>_-* #,##0_-;\-* #,##0_-;_-* "-"??_-;_-@_-</c:formatCode>
                <c:ptCount val="2"/>
                <c:pt idx="0">
                  <c:v>8153.9857815298519</c:v>
                </c:pt>
                <c:pt idx="1">
                  <c:v>10072.003182294067</c:v>
                </c:pt>
              </c:numCache>
            </c:numRef>
          </c:val>
          <c:extLst>
            <c:ext xmlns:c16="http://schemas.microsoft.com/office/drawing/2014/chart" uri="{C3380CC4-5D6E-409C-BE32-E72D297353CC}">
              <c16:uniqueId val="{00000004-D58C-4F4A-96A1-D70D23044B18}"/>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130.852,56</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5752186590139841"/>
          <c:y val="0.185921824767220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_(* #,##0.00_);_(* \(#,##0.00\);_(* "-"??_);_(@_)</c:formatCode>
                <c:ptCount val="5"/>
                <c:pt idx="0">
                  <c:v>15901.02</c:v>
                </c:pt>
                <c:pt idx="1">
                  <c:v>62376.890000000014</c:v>
                </c:pt>
                <c:pt idx="2">
                  <c:v>23606.78</c:v>
                </c:pt>
                <c:pt idx="3">
                  <c:v>12780.659999999998</c:v>
                </c:pt>
                <c:pt idx="4">
                  <c:v>16187.21</c:v>
                </c:pt>
              </c:numCache>
            </c:numRef>
          </c:val>
          <c:extLst>
            <c:ext xmlns:c16="http://schemas.microsoft.com/office/drawing/2014/chart" uri="{C3380CC4-5D6E-409C-BE32-E72D297353CC}">
              <c16:uniqueId val="{00000000-4088-44E8-9B8F-0CEE253E4C0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_(* #,##0.00_);_(* \(#,##0.00\);_(* &quot;-&quot;??_);_(@_)"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99D-4116-88D7-B9E3507CB03B}"/>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99D-4116-88D7-B9E3507CB03B}"/>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D99D-4116-88D7-B9E3507CB03B}"/>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D99D-4116-88D7-B9E3507CB03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2024'!$N$172:$N$173</c:f>
              <c:strCache>
                <c:ptCount val="2"/>
                <c:pt idx="0">
                  <c:v>CARTERA VENCIDA</c:v>
                </c:pt>
                <c:pt idx="1">
                  <c:v>CARTERA VIGENCIA</c:v>
                </c:pt>
              </c:strCache>
            </c:strRef>
          </c:cat>
          <c:val>
            <c:numRef>
              <c:f>'Jun 2024'!$P$172:$P$173</c:f>
              <c:numCache>
                <c:formatCode>_-* #,##0_-;\-* #,##0_-;_-* "-"??_-;_-@_-</c:formatCode>
                <c:ptCount val="2"/>
                <c:pt idx="0">
                  <c:v>6402.3412290599936</c:v>
                </c:pt>
                <c:pt idx="1">
                  <c:v>375.49992353000005</c:v>
                </c:pt>
              </c:numCache>
            </c:numRef>
          </c:val>
          <c:extLst>
            <c:ext xmlns:c16="http://schemas.microsoft.com/office/drawing/2014/chart" uri="{C3380CC4-5D6E-409C-BE32-E72D297353CC}">
              <c16:uniqueId val="{00000004-D99D-4116-88D7-B9E3507CB03B}"/>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'Jun 2024'!$O$169:$O$170</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473-46FA-95A7-CFD249AE223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473-46FA-95A7-CFD249AE2236}"/>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C473-46FA-95A7-CFD249AE2236}"/>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C473-46FA-95A7-CFD249AE223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2024'!$N$171:$N$172</c:f>
              <c:strCache>
                <c:ptCount val="2"/>
                <c:pt idx="0">
                  <c:v>VENCIDA</c:v>
                </c:pt>
                <c:pt idx="1">
                  <c:v>VIGENCIA</c:v>
                </c:pt>
              </c:strCache>
            </c:strRef>
          </c:cat>
          <c:val>
            <c:numRef>
              <c:f>'Jun 2024'!$O$171:$O$172</c:f>
              <c:numCache>
                <c:formatCode>_-* #,##0_-;\-* #,##0_-;_-* "-"??_-;_-@_-</c:formatCode>
                <c:ptCount val="2"/>
                <c:pt idx="0">
                  <c:v>3249.6375957900018</c:v>
                </c:pt>
                <c:pt idx="1">
                  <c:v>8653.6923946823517</c:v>
                </c:pt>
              </c:numCache>
            </c:numRef>
          </c:val>
          <c:extLst>
            <c:ext xmlns:c16="http://schemas.microsoft.com/office/drawing/2014/chart" uri="{C3380CC4-5D6E-409C-BE32-E72D297353CC}">
              <c16:uniqueId val="{00000004-C473-46FA-95A7-CFD249AE223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6ED-4455-A532-D9880EF6490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6ED-4455-A532-D9880EF64907}"/>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E6ED-4455-A532-D9880EF64907}"/>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E6ED-4455-A532-D9880EF64907}"/>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'Jun 2024'!$N$171:$N$172</c:f>
              <c:strCache>
                <c:ptCount val="2"/>
                <c:pt idx="0">
                  <c:v>VENCIDA</c:v>
                </c:pt>
                <c:pt idx="1">
                  <c:v>VIGENCIA</c:v>
                </c:pt>
              </c:strCache>
            </c:strRef>
          </c:cat>
          <c:val>
            <c:numRef>
              <c:f>'Jun 2024'!$P$171:$P$172</c:f>
              <c:numCache>
                <c:formatCode>_-* #,##0_-;\-* #,##0_-;_-* "-"??_-;_-@_-</c:formatCode>
                <c:ptCount val="2"/>
                <c:pt idx="0">
                  <c:v>1197.4782256800002</c:v>
                </c:pt>
                <c:pt idx="1">
                  <c:v>327.60303623000055</c:v>
                </c:pt>
              </c:numCache>
            </c:numRef>
          </c:val>
          <c:extLst>
            <c:ext xmlns:c16="http://schemas.microsoft.com/office/drawing/2014/chart" uri="{C3380CC4-5D6E-409C-BE32-E72D297353CC}">
              <c16:uniqueId val="{00000004-E6ED-4455-A532-D9880EF6490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'Junio 2024'!$E$92</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'Junio 2024'!$D$163:$D$168</c:f>
              <c:numCache>
                <c:formatCode>mmm\-yyyy</c:formatCode>
                <c:ptCount val="6"/>
                <c:pt idx="0">
                  <c:v>45292</c:v>
                </c:pt>
                <c:pt idx="1">
                  <c:v>45323</c:v>
                </c:pt>
                <c:pt idx="2">
                  <c:v>45352</c:v>
                </c:pt>
                <c:pt idx="3">
                  <c:v>45383</c:v>
                </c:pt>
                <c:pt idx="4">
                  <c:v>45413</c:v>
                </c:pt>
                <c:pt idx="5">
                  <c:v>45444</c:v>
                </c:pt>
              </c:numCache>
            </c:numRef>
          </c:cat>
          <c:val>
            <c:numRef>
              <c:f>'Junio 2024'!$E$163:$E$168</c:f>
              <c:numCache>
                <c:formatCode>"$"#,##0_);[Red]\("$"#,##0\)</c:formatCode>
                <c:ptCount val="6"/>
                <c:pt idx="0">
                  <c:v>26638100331</c:v>
                </c:pt>
                <c:pt idx="1">
                  <c:v>26898817283</c:v>
                </c:pt>
                <c:pt idx="2">
                  <c:v>24449854018</c:v>
                </c:pt>
                <c:pt idx="3">
                  <c:v>28552541521</c:v>
                </c:pt>
                <c:pt idx="4">
                  <c:v>27756376136</c:v>
                </c:pt>
                <c:pt idx="5">
                  <c:v>28762769332.700813</c:v>
                </c:pt>
              </c:numCache>
            </c:numRef>
          </c:val>
          <c:extLst>
            <c:ext xmlns:c16="http://schemas.microsoft.com/office/drawing/2014/chart" uri="{C3380CC4-5D6E-409C-BE32-E72D297353CC}">
              <c16:uniqueId val="{00000000-F00F-40C7-8FF6-3A9910BE7DC4}"/>
            </c:ext>
          </c:extLst>
        </c:ser>
        <c:ser>
          <c:idx val="1"/>
          <c:order val="1"/>
          <c:tx>
            <c:strRef>
              <c:f>'Junio 2024'!$F$92</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'Junio 2024'!$D$163:$D$168</c:f>
              <c:numCache>
                <c:formatCode>mmm\-yyyy</c:formatCode>
                <c:ptCount val="6"/>
                <c:pt idx="0">
                  <c:v>45292</c:v>
                </c:pt>
                <c:pt idx="1">
                  <c:v>45323</c:v>
                </c:pt>
                <c:pt idx="2">
                  <c:v>45352</c:v>
                </c:pt>
                <c:pt idx="3">
                  <c:v>45383</c:v>
                </c:pt>
                <c:pt idx="4">
                  <c:v>45413</c:v>
                </c:pt>
                <c:pt idx="5">
                  <c:v>45444</c:v>
                </c:pt>
              </c:numCache>
            </c:numRef>
          </c:cat>
          <c:val>
            <c:numRef>
              <c:f>'Junio 2024'!$F$163:$F$168</c:f>
              <c:numCache>
                <c:formatCode>"$"#,##0_);[Red]\("$"#,##0\)</c:formatCode>
                <c:ptCount val="6"/>
                <c:pt idx="0">
                  <c:v>12461314331</c:v>
                </c:pt>
                <c:pt idx="1">
                  <c:v>12642583367</c:v>
                </c:pt>
                <c:pt idx="2">
                  <c:v>10421571621</c:v>
                </c:pt>
                <c:pt idx="3">
                  <c:v>13140426931</c:v>
                </c:pt>
                <c:pt idx="4">
                  <c:v>12981328537</c:v>
                </c:pt>
                <c:pt idx="5">
                  <c:v>13813600801.42017</c:v>
                </c:pt>
              </c:numCache>
            </c:numRef>
          </c:val>
          <c:extLst>
            <c:ext xmlns:c16="http://schemas.microsoft.com/office/drawing/2014/chart" uri="{C3380CC4-5D6E-409C-BE32-E72D297353CC}">
              <c16:uniqueId val="{00000001-F00F-40C7-8FF6-3A9910BE7DC4}"/>
            </c:ext>
          </c:extLst>
        </c:ser>
        <c:ser>
          <c:idx val="2"/>
          <c:order val="2"/>
          <c:tx>
            <c:strRef>
              <c:f>'Junio 2024'!$G$92</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'Junio 2024'!$D$163:$D$168</c:f>
              <c:numCache>
                <c:formatCode>mmm\-yyyy</c:formatCode>
                <c:ptCount val="6"/>
                <c:pt idx="0">
                  <c:v>45292</c:v>
                </c:pt>
                <c:pt idx="1">
                  <c:v>45323</c:v>
                </c:pt>
                <c:pt idx="2">
                  <c:v>45352</c:v>
                </c:pt>
                <c:pt idx="3">
                  <c:v>45383</c:v>
                </c:pt>
                <c:pt idx="4">
                  <c:v>45413</c:v>
                </c:pt>
                <c:pt idx="5">
                  <c:v>45444</c:v>
                </c:pt>
              </c:numCache>
            </c:numRef>
          </c:cat>
          <c:val>
            <c:numRef>
              <c:f>'Junio 2024'!$G$163:$G$168</c:f>
              <c:numCache>
                <c:formatCode>"$"#,##0_);[Red]\("$"#,##0\)</c:formatCode>
                <c:ptCount val="6"/>
                <c:pt idx="0">
                  <c:v>14176786000</c:v>
                </c:pt>
                <c:pt idx="1">
                  <c:v>14256233916</c:v>
                </c:pt>
                <c:pt idx="2">
                  <c:v>14028282397</c:v>
                </c:pt>
                <c:pt idx="3">
                  <c:v>15412114590</c:v>
                </c:pt>
                <c:pt idx="4">
                  <c:v>14775047599</c:v>
                </c:pt>
                <c:pt idx="5">
                  <c:v>14949168531.280653</c:v>
                </c:pt>
              </c:numCache>
            </c:numRef>
          </c:val>
          <c:extLst>
            <c:ext xmlns:c16="http://schemas.microsoft.com/office/drawing/2014/chart" uri="{C3380CC4-5D6E-409C-BE32-E72D297353CC}">
              <c16:uniqueId val="{00000002-F00F-40C7-8FF6-3A9910BE7DC4}"/>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2024'!$E$93</c:f>
              <c:strCache>
                <c:ptCount val="1"/>
                <c:pt idx="0">
                  <c:v>Cartera
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2024'!$D$164:$D$169</c:f>
              <c:numCache>
                <c:formatCode>mmm\-yyyy</c:formatCode>
                <c:ptCount val="6"/>
                <c:pt idx="0">
                  <c:v>45292</c:v>
                </c:pt>
                <c:pt idx="1">
                  <c:v>45323</c:v>
                </c:pt>
                <c:pt idx="2">
                  <c:v>45352</c:v>
                </c:pt>
                <c:pt idx="3">
                  <c:v>45383</c:v>
                </c:pt>
                <c:pt idx="4">
                  <c:v>45413</c:v>
                </c:pt>
                <c:pt idx="5">
                  <c:v>45444</c:v>
                </c:pt>
              </c:numCache>
            </c:numRef>
          </c:cat>
          <c:val>
            <c:numRef>
              <c:f>'Jun 2024'!$E$164:$E$169</c:f>
              <c:numCache>
                <c:formatCode>"$"#,##0_);[Red]\("$"#,##0\)</c:formatCode>
                <c:ptCount val="6"/>
                <c:pt idx="0">
                  <c:v>41331642379</c:v>
                </c:pt>
                <c:pt idx="1">
                  <c:v>42525276931</c:v>
                </c:pt>
                <c:pt idx="2">
                  <c:v>43513111493</c:v>
                </c:pt>
                <c:pt idx="3">
                  <c:v>44141552049</c:v>
                </c:pt>
                <c:pt idx="4">
                  <c:v>49505980705</c:v>
                </c:pt>
                <c:pt idx="5">
                  <c:v>46197300673.752167</c:v>
                </c:pt>
              </c:numCache>
            </c:numRef>
          </c:val>
          <c:extLst>
            <c:ext xmlns:c16="http://schemas.microsoft.com/office/drawing/2014/chart" uri="{C3380CC4-5D6E-409C-BE32-E72D297353CC}">
              <c16:uniqueId val="{00000000-E841-40B4-8527-817CEECA0E8C}"/>
            </c:ext>
          </c:extLst>
        </c:ser>
        <c:ser>
          <c:idx val="1"/>
          <c:order val="1"/>
          <c:tx>
            <c:strRef>
              <c:f>'Jun 2024'!$F$93</c:f>
              <c:strCache>
                <c:ptCount val="1"/>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2024'!$D$164:$D$169</c:f>
              <c:numCache>
                <c:formatCode>mmm\-yyyy</c:formatCode>
                <c:ptCount val="6"/>
                <c:pt idx="0">
                  <c:v>45292</c:v>
                </c:pt>
                <c:pt idx="1">
                  <c:v>45323</c:v>
                </c:pt>
                <c:pt idx="2">
                  <c:v>45352</c:v>
                </c:pt>
                <c:pt idx="3">
                  <c:v>45383</c:v>
                </c:pt>
                <c:pt idx="4">
                  <c:v>45413</c:v>
                </c:pt>
                <c:pt idx="5">
                  <c:v>45444</c:v>
                </c:pt>
              </c:numCache>
            </c:numRef>
          </c:cat>
          <c:val>
            <c:numRef>
              <c:f>'Jun 2024'!$F$164:$F$169</c:f>
              <c:numCache>
                <c:formatCode>"$"#,##0_);[Red]\("$"#,##0\)</c:formatCode>
                <c:ptCount val="6"/>
                <c:pt idx="0">
                  <c:v>16736857345</c:v>
                </c:pt>
                <c:pt idx="1">
                  <c:v>17272730597</c:v>
                </c:pt>
                <c:pt idx="2">
                  <c:v>18108832920</c:v>
                </c:pt>
                <c:pt idx="3">
                  <c:v>18354292939</c:v>
                </c:pt>
                <c:pt idx="4">
                  <c:v>22967447309</c:v>
                </c:pt>
                <c:pt idx="5">
                  <c:v>19521278654.891914</c:v>
                </c:pt>
              </c:numCache>
            </c:numRef>
          </c:val>
          <c:extLst>
            <c:ext xmlns:c16="http://schemas.microsoft.com/office/drawing/2014/chart" uri="{C3380CC4-5D6E-409C-BE32-E72D297353CC}">
              <c16:uniqueId val="{00000001-E841-40B4-8527-817CEECA0E8C}"/>
            </c:ext>
          </c:extLst>
        </c:ser>
        <c:ser>
          <c:idx val="2"/>
          <c:order val="2"/>
          <c:tx>
            <c:strRef>
              <c:f>'Jun 2024'!$G$93</c:f>
              <c:strCache>
                <c:ptCount val="1"/>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841-40B4-8527-817CEECA0E8C}"/>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841-40B4-8527-817CEECA0E8C}"/>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2024'!$D$164:$D$169</c:f>
              <c:numCache>
                <c:formatCode>mmm\-yyyy</c:formatCode>
                <c:ptCount val="6"/>
                <c:pt idx="0">
                  <c:v>45292</c:v>
                </c:pt>
                <c:pt idx="1">
                  <c:v>45323</c:v>
                </c:pt>
                <c:pt idx="2">
                  <c:v>45352</c:v>
                </c:pt>
                <c:pt idx="3">
                  <c:v>45383</c:v>
                </c:pt>
                <c:pt idx="4">
                  <c:v>45413</c:v>
                </c:pt>
                <c:pt idx="5">
                  <c:v>45444</c:v>
                </c:pt>
              </c:numCache>
            </c:numRef>
          </c:cat>
          <c:val>
            <c:numRef>
              <c:f>'Jun 2024'!$G$164:$G$169</c:f>
              <c:numCache>
                <c:formatCode>"$"#,##0_);[Red]\("$"#,##0\)</c:formatCode>
                <c:ptCount val="6"/>
                <c:pt idx="0">
                  <c:v>24594785034</c:v>
                </c:pt>
                <c:pt idx="1">
                  <c:v>25252546334</c:v>
                </c:pt>
                <c:pt idx="2">
                  <c:v>25404278574</c:v>
                </c:pt>
                <c:pt idx="3">
                  <c:v>25787259109</c:v>
                </c:pt>
                <c:pt idx="4">
                  <c:v>26538533396</c:v>
                </c:pt>
                <c:pt idx="5">
                  <c:v>26676022018.860252</c:v>
                </c:pt>
              </c:numCache>
            </c:numRef>
          </c:val>
          <c:extLst>
            <c:ext xmlns:c16="http://schemas.microsoft.com/office/drawing/2014/chart" uri="{C3380CC4-5D6E-409C-BE32-E72D297353CC}">
              <c16:uniqueId val="{00000004-E841-40B4-8527-817CEECA0E8C}"/>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'Jun 2024'!$E$83:$E$84</c:f>
              <c:strCache>
                <c:ptCount val="2"/>
                <c:pt idx="0">
                  <c:v>Cartera </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2024'!$E$155:$E$160</c:f>
              <c:numCache>
                <c:formatCode>_-"$"\ * #,##0_-;\-"$"\ * #,##0_-;_-"$"\ * "-"??_-;_-@_-</c:formatCode>
                <c:ptCount val="6"/>
                <c:pt idx="0">
                  <c:v>12720076151</c:v>
                </c:pt>
                <c:pt idx="1">
                  <c:v>12721722353</c:v>
                </c:pt>
                <c:pt idx="2">
                  <c:v>13706806800</c:v>
                </c:pt>
                <c:pt idx="3">
                  <c:v>13938236419</c:v>
                </c:pt>
                <c:pt idx="4">
                  <c:v>13912904039</c:v>
                </c:pt>
                <c:pt idx="5">
                  <c:v>15081568846.592314</c:v>
                </c:pt>
              </c:numCache>
            </c:numRef>
          </c:val>
          <c:extLst>
            <c:ext xmlns:c16="http://schemas.microsoft.com/office/drawing/2014/chart" uri="{C3380CC4-5D6E-409C-BE32-E72D297353CC}">
              <c16:uniqueId val="{00000000-1741-4856-B1A9-2AE7A7F1DA65}"/>
            </c:ext>
          </c:extLst>
        </c:ser>
        <c:ser>
          <c:idx val="1"/>
          <c:order val="1"/>
          <c:tx>
            <c:strRef>
              <c:f>'Jun 2024'!$F$83:$F$84</c:f>
              <c:strCache>
                <c:ptCount val="2"/>
                <c:pt idx="0">
                  <c:v>Cartera 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41-4856-B1A9-2AE7A7F1DA6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2024'!$F$155:$F$160</c:f>
              <c:numCache>
                <c:formatCode>_-"$"\ * #,##0_-;\-"$"\ * #,##0_-;_-"$"\ * "-"??_-;_-@_-</c:formatCode>
                <c:ptCount val="6"/>
                <c:pt idx="0">
                  <c:v>8186482694</c:v>
                </c:pt>
                <c:pt idx="1">
                  <c:v>8059425391</c:v>
                </c:pt>
                <c:pt idx="2">
                  <c:v>8630153107</c:v>
                </c:pt>
                <c:pt idx="3">
                  <c:v>8789834235</c:v>
                </c:pt>
                <c:pt idx="4">
                  <c:v>8589258658</c:v>
                </c:pt>
                <c:pt idx="5">
                  <c:v>9404450060.6532936</c:v>
                </c:pt>
              </c:numCache>
            </c:numRef>
          </c:val>
          <c:extLst>
            <c:ext xmlns:c16="http://schemas.microsoft.com/office/drawing/2014/chart" uri="{C3380CC4-5D6E-409C-BE32-E72D297353CC}">
              <c16:uniqueId val="{00000002-1741-4856-B1A9-2AE7A7F1DA65}"/>
            </c:ext>
          </c:extLst>
        </c:ser>
        <c:ser>
          <c:idx val="2"/>
          <c:order val="2"/>
          <c:tx>
            <c:strRef>
              <c:f>'Jun 2024'!$G$83:$G$84</c:f>
              <c:strCache>
                <c:ptCount val="2"/>
                <c:pt idx="0">
                  <c:v>Cartera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741-4856-B1A9-2AE7A7F1DA65}"/>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741-4856-B1A9-2AE7A7F1DA65}"/>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741-4856-B1A9-2AE7A7F1DA65}"/>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2024'!$G$155:$G$160</c:f>
              <c:numCache>
                <c:formatCode>_-"$"\ * #,##0_-;\-"$"\ * #,##0_-;_-"$"\ * "-"??_-;_-@_-</c:formatCode>
                <c:ptCount val="6"/>
                <c:pt idx="0">
                  <c:v>4533593457</c:v>
                </c:pt>
                <c:pt idx="1">
                  <c:v>4662296962</c:v>
                </c:pt>
                <c:pt idx="2">
                  <c:v>5076653693</c:v>
                </c:pt>
                <c:pt idx="3">
                  <c:v>5148402183</c:v>
                </c:pt>
                <c:pt idx="4">
                  <c:v>5323645381</c:v>
                </c:pt>
                <c:pt idx="5">
                  <c:v>5677118785.9390221</c:v>
                </c:pt>
              </c:numCache>
            </c:numRef>
          </c:val>
          <c:extLst>
            <c:ext xmlns:c16="http://schemas.microsoft.com/office/drawing/2014/chart" uri="{C3380CC4-5D6E-409C-BE32-E72D297353CC}">
              <c16:uniqueId val="{00000006-1741-4856-B1A9-2AE7A7F1DA65}"/>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2024'!$E$83:$E$84</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2024'!$E$155:$E$160</c:f>
              <c:numCache>
                <c:formatCode>"$"#,##0_);[Red]\("$"#,##0\)</c:formatCode>
                <c:ptCount val="6"/>
                <c:pt idx="0">
                  <c:v>22257369413</c:v>
                </c:pt>
                <c:pt idx="1">
                  <c:v>23032784420</c:v>
                </c:pt>
                <c:pt idx="2">
                  <c:v>23909899562</c:v>
                </c:pt>
                <c:pt idx="3">
                  <c:v>24416427747</c:v>
                </c:pt>
                <c:pt idx="4">
                  <c:v>23016381159</c:v>
                </c:pt>
                <c:pt idx="5">
                  <c:v>25003830116.41449</c:v>
                </c:pt>
              </c:numCache>
            </c:numRef>
          </c:val>
          <c:extLst>
            <c:ext xmlns:c16="http://schemas.microsoft.com/office/drawing/2014/chart" uri="{C3380CC4-5D6E-409C-BE32-E72D297353CC}">
              <c16:uniqueId val="{00000000-B4F7-45CE-A4A0-705CD9F7F558}"/>
            </c:ext>
          </c:extLst>
        </c:ser>
        <c:ser>
          <c:idx val="1"/>
          <c:order val="1"/>
          <c:tx>
            <c:strRef>
              <c:f>'Jun 2024'!$F$83:$F$84</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2024'!$F$155:$F$160</c:f>
              <c:numCache>
                <c:formatCode>"$"#,##0_);[Red]\("$"#,##0\)</c:formatCode>
                <c:ptCount val="6"/>
                <c:pt idx="0">
                  <c:v>8245262740</c:v>
                </c:pt>
                <c:pt idx="1">
                  <c:v>8774205951</c:v>
                </c:pt>
                <c:pt idx="2">
                  <c:v>9636516866</c:v>
                </c:pt>
                <c:pt idx="3">
                  <c:v>9940364451</c:v>
                </c:pt>
                <c:pt idx="4">
                  <c:v>8698241148</c:v>
                </c:pt>
                <c:pt idx="5">
                  <c:v>10447503105.825371</c:v>
                </c:pt>
              </c:numCache>
            </c:numRef>
          </c:val>
          <c:extLst>
            <c:ext xmlns:c16="http://schemas.microsoft.com/office/drawing/2014/chart" uri="{C3380CC4-5D6E-409C-BE32-E72D297353CC}">
              <c16:uniqueId val="{00000001-B4F7-45CE-A4A0-705CD9F7F558}"/>
            </c:ext>
          </c:extLst>
        </c:ser>
        <c:ser>
          <c:idx val="2"/>
          <c:order val="2"/>
          <c:tx>
            <c:strRef>
              <c:f>'Jun 2024'!$G$83:$G$84</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4F7-45CE-A4A0-705CD9F7F558}"/>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4F7-45CE-A4A0-705CD9F7F55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2024'!$D$155:$D$160</c:f>
              <c:numCache>
                <c:formatCode>mmm\-yyyy</c:formatCode>
                <c:ptCount val="6"/>
                <c:pt idx="0">
                  <c:v>45292</c:v>
                </c:pt>
                <c:pt idx="1">
                  <c:v>45323</c:v>
                </c:pt>
                <c:pt idx="2">
                  <c:v>45352</c:v>
                </c:pt>
                <c:pt idx="3">
                  <c:v>45383</c:v>
                </c:pt>
                <c:pt idx="4">
                  <c:v>45413</c:v>
                </c:pt>
                <c:pt idx="5">
                  <c:v>45444</c:v>
                </c:pt>
              </c:numCache>
            </c:numRef>
          </c:cat>
          <c:val>
            <c:numRef>
              <c:f>'Jun 2024'!$G$155:$G$160</c:f>
              <c:numCache>
                <c:formatCode>"$"#,##0_);[Red]\("$"#,##0\)</c:formatCode>
                <c:ptCount val="6"/>
                <c:pt idx="0">
                  <c:v>14012106672</c:v>
                </c:pt>
                <c:pt idx="1">
                  <c:v>14258578468</c:v>
                </c:pt>
                <c:pt idx="2">
                  <c:v>14273382696</c:v>
                </c:pt>
                <c:pt idx="3">
                  <c:v>14476063296</c:v>
                </c:pt>
                <c:pt idx="4">
                  <c:v>14318140011</c:v>
                </c:pt>
                <c:pt idx="5">
                  <c:v>14556327010.589117</c:v>
                </c:pt>
              </c:numCache>
            </c:numRef>
          </c:val>
          <c:extLst>
            <c:ext xmlns:c16="http://schemas.microsoft.com/office/drawing/2014/chart" uri="{C3380CC4-5D6E-409C-BE32-E72D297353CC}">
              <c16:uniqueId val="{00000004-B4F7-45CE-A4A0-705CD9F7F558}"/>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'Jun 2024'!$E$81:$E$82</c:f>
              <c:strCache>
                <c:ptCount val="2"/>
                <c:pt idx="0">
                  <c:v>Cartera </c:v>
                </c:pt>
                <c:pt idx="1">
                  <c:v>Total</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2024'!$D$153:$D$158</c:f>
              <c:numCache>
                <c:formatCode>mmm\-yyyy</c:formatCode>
                <c:ptCount val="6"/>
                <c:pt idx="0">
                  <c:v>45292</c:v>
                </c:pt>
                <c:pt idx="1">
                  <c:v>45323</c:v>
                </c:pt>
                <c:pt idx="2">
                  <c:v>45352</c:v>
                </c:pt>
                <c:pt idx="3">
                  <c:v>45383</c:v>
                </c:pt>
                <c:pt idx="4">
                  <c:v>45413</c:v>
                </c:pt>
                <c:pt idx="5">
                  <c:v>45444</c:v>
                </c:pt>
              </c:numCache>
            </c:numRef>
          </c:cat>
          <c:val>
            <c:numRef>
              <c:f>'Jun 2024'!$E$153:$E$158</c:f>
              <c:numCache>
                <c:formatCode>"$"#,##0_);[Red]\("$"#,##0\)</c:formatCode>
                <c:ptCount val="6"/>
                <c:pt idx="0">
                  <c:v>10956013534</c:v>
                </c:pt>
                <c:pt idx="1">
                  <c:v>10672454339</c:v>
                </c:pt>
                <c:pt idx="2">
                  <c:v>11507338880</c:v>
                </c:pt>
                <c:pt idx="3">
                  <c:v>11527219492</c:v>
                </c:pt>
                <c:pt idx="4">
                  <c:v>11580869975</c:v>
                </c:pt>
                <c:pt idx="5">
                  <c:v>13428411252.380013</c:v>
                </c:pt>
              </c:numCache>
            </c:numRef>
          </c:val>
          <c:extLst>
            <c:ext xmlns:c16="http://schemas.microsoft.com/office/drawing/2014/chart" uri="{C3380CC4-5D6E-409C-BE32-E72D297353CC}">
              <c16:uniqueId val="{00000000-C940-4FAB-A78F-DC6965C4A96F}"/>
            </c:ext>
          </c:extLst>
        </c:ser>
        <c:ser>
          <c:idx val="1"/>
          <c:order val="1"/>
          <c:tx>
            <c:strRef>
              <c:f>'Jun 2024'!$F$81:$F$82</c:f>
              <c:strCache>
                <c:ptCount val="2"/>
                <c:pt idx="0">
                  <c:v>Cartera</c:v>
                </c:pt>
                <c:pt idx="1">
                  <c:v>Vigencia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940-4FAB-A78F-DC6965C4A96F}"/>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940-4FAB-A78F-DC6965C4A96F}"/>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940-4FAB-A78F-DC6965C4A96F}"/>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940-4FAB-A78F-DC6965C4A96F}"/>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940-4FAB-A78F-DC6965C4A96F}"/>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940-4FAB-A78F-DC6965C4A96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2024'!$D$153:$D$158</c:f>
              <c:numCache>
                <c:formatCode>mmm\-yyyy</c:formatCode>
                <c:ptCount val="6"/>
                <c:pt idx="0">
                  <c:v>45292</c:v>
                </c:pt>
                <c:pt idx="1">
                  <c:v>45323</c:v>
                </c:pt>
                <c:pt idx="2">
                  <c:v>45352</c:v>
                </c:pt>
                <c:pt idx="3">
                  <c:v>45383</c:v>
                </c:pt>
                <c:pt idx="4">
                  <c:v>45413</c:v>
                </c:pt>
                <c:pt idx="5">
                  <c:v>45444</c:v>
                </c:pt>
              </c:numCache>
            </c:numRef>
          </c:cat>
          <c:val>
            <c:numRef>
              <c:f>'Jun 2024'!$F$153:$F$158</c:f>
              <c:numCache>
                <c:formatCode>"$"#,##0_);[Red]\("$"#,##0\)</c:formatCode>
                <c:ptCount val="6"/>
                <c:pt idx="0">
                  <c:v>7083320689</c:v>
                </c:pt>
                <c:pt idx="1">
                  <c:v>6719592283</c:v>
                </c:pt>
                <c:pt idx="2">
                  <c:v>7145233483</c:v>
                </c:pt>
                <c:pt idx="3">
                  <c:v>7274404411</c:v>
                </c:pt>
                <c:pt idx="4">
                  <c:v>7278203862</c:v>
                </c:pt>
                <c:pt idx="5">
                  <c:v>8981295430.9115334</c:v>
                </c:pt>
              </c:numCache>
            </c:numRef>
          </c:val>
          <c:extLst>
            <c:ext xmlns:c16="http://schemas.microsoft.com/office/drawing/2014/chart" uri="{C3380CC4-5D6E-409C-BE32-E72D297353CC}">
              <c16:uniqueId val="{00000007-C940-4FAB-A78F-DC6965C4A96F}"/>
            </c:ext>
          </c:extLst>
        </c:ser>
        <c:ser>
          <c:idx val="2"/>
          <c:order val="2"/>
          <c:tx>
            <c:strRef>
              <c:f>'Jun 2024'!$G$81:$G$82</c:f>
              <c:strCache>
                <c:ptCount val="2"/>
                <c:pt idx="0">
                  <c:v>Cartera</c:v>
                </c:pt>
                <c:pt idx="1">
                  <c:v> Vencida</c:v>
                </c:pt>
              </c:strCache>
            </c:strRef>
          </c:tx>
          <c:spPr>
            <a:solidFill>
              <a:schemeClr val="accent3"/>
            </a:solidFill>
            <a:ln>
              <a:noFill/>
            </a:ln>
            <a:effectLst/>
            <a:scene3d>
              <a:camera prst="orthographicFront"/>
              <a:lightRig rig="balanced" dir="t">
                <a:rot lat="0" lon="0" rev="8700000"/>
              </a:lightRig>
            </a:scene3d>
            <a:sp3d>
              <a:bevelT w="190500" h="38100"/>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940-4FAB-A78F-DC6965C4A96F}"/>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940-4FAB-A78F-DC6965C4A96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'Jun 2024'!$D$153:$D$158</c:f>
              <c:numCache>
                <c:formatCode>mmm\-yyyy</c:formatCode>
                <c:ptCount val="6"/>
                <c:pt idx="0">
                  <c:v>45292</c:v>
                </c:pt>
                <c:pt idx="1">
                  <c:v>45323</c:v>
                </c:pt>
                <c:pt idx="2">
                  <c:v>45352</c:v>
                </c:pt>
                <c:pt idx="3">
                  <c:v>45383</c:v>
                </c:pt>
                <c:pt idx="4">
                  <c:v>45413</c:v>
                </c:pt>
                <c:pt idx="5">
                  <c:v>45444</c:v>
                </c:pt>
              </c:numCache>
            </c:numRef>
          </c:cat>
          <c:val>
            <c:numRef>
              <c:f>'Jun 2024'!$G$153:$G$158</c:f>
              <c:numCache>
                <c:formatCode>"$"#,##0_);[Red]\("$"#,##0\)</c:formatCode>
                <c:ptCount val="6"/>
                <c:pt idx="0">
                  <c:v>3872692845</c:v>
                </c:pt>
                <c:pt idx="1">
                  <c:v>3952862056</c:v>
                </c:pt>
                <c:pt idx="2">
                  <c:v>4362105397</c:v>
                </c:pt>
                <c:pt idx="3">
                  <c:v>4252815081</c:v>
                </c:pt>
                <c:pt idx="4">
                  <c:v>4302666113</c:v>
                </c:pt>
                <c:pt idx="5">
                  <c:v>4447115821.4684801</c:v>
                </c:pt>
              </c:numCache>
            </c:numRef>
          </c:val>
          <c:extLst>
            <c:ext xmlns:c16="http://schemas.microsoft.com/office/drawing/2014/chart" uri="{C3380CC4-5D6E-409C-BE32-E72D297353CC}">
              <c16:uniqueId val="{0000000A-C940-4FAB-A78F-DC6965C4A96F}"/>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360759</c:v>
                </c:pt>
                <c:pt idx="1">
                  <c:v>433253</c:v>
                </c:pt>
                <c:pt idx="2">
                  <c:v>265110</c:v>
                </c:pt>
                <c:pt idx="3">
                  <c:v>267577</c:v>
                </c:pt>
                <c:pt idx="4">
                  <c:v>203493</c:v>
                </c:pt>
              </c:numCache>
            </c:numRef>
          </c:val>
          <c:extLst>
            <c:ext xmlns:c16="http://schemas.microsoft.com/office/drawing/2014/chart" uri="{C3380CC4-5D6E-409C-BE32-E72D297353CC}">
              <c16:uniqueId val="{00000000-9088-4AC0-BCB6-8B9D12CBD647}"/>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b="0">
          <a:solidFill>
            <a:schemeClr val="accent1">
              <a:lumMod val="50000"/>
            </a:schemeClr>
          </a:solidFill>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JUN 2024.xlsx]TD ASES!TablaDinámica7</c:name>
    <c:fmtId val="3"/>
  </c:pivotSource>
  <c:chart>
    <c:title>
      <c:tx>
        <c:rich>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ysClr val="windowText" lastClr="000000">
                    <a:lumMod val="65000"/>
                    <a:lumOff val="35000"/>
                  </a:sysClr>
                </a:solidFill>
                <a:latin typeface="+mn-lt"/>
                <a:ea typeface="+mn-ea"/>
                <a:cs typeface="+mn-cs"/>
              </a:defRPr>
            </a:pPr>
            <a:r>
              <a:rPr lang="es-CO" sz="1400" b="1" i="0" u="none" strike="noStrike" kern="1200" spc="0" baseline="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JUNIO DE 2024</a:t>
            </a:r>
          </a:p>
        </c:rich>
      </c:tx>
      <c:overlay val="0"/>
      <c:spPr>
        <a:noFill/>
        <a:ln>
          <a:noFill/>
        </a:ln>
        <a:effectLst/>
      </c:spPr>
      <c:txPr>
        <a:bodyPr rot="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spc="0" baseline="0">
              <a:solidFill>
                <a:sysClr val="windowText" lastClr="000000">
                  <a:lumMod val="65000"/>
                  <a:lumOff val="35000"/>
                </a:sys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ASES'!$W$14</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ASES'!$V$15:$V$40</c:f>
              <c:multiLvlStrCache>
                <c:ptCount val="20"/>
                <c:lvl>
                  <c:pt idx="0">
                    <c:v>USAQUÉN</c:v>
                  </c:pt>
                  <c:pt idx="1">
                    <c:v>SANTA FE</c:v>
                  </c:pt>
                  <c:pt idx="2">
                    <c:v>SAN CRISTÓBAL</c:v>
                  </c:pt>
                  <c:pt idx="3">
                    <c:v>CHAPINERO</c:v>
                  </c:pt>
                  <c:pt idx="4">
                    <c:v>USME</c:v>
                  </c:pt>
                  <c:pt idx="5">
                    <c:v>LA CANDELARIA</c:v>
                  </c:pt>
                  <c:pt idx="6">
                    <c:v>SUMAPAZ</c:v>
                  </c:pt>
                  <c:pt idx="7">
                    <c:v>ENGATIVÁ</c:v>
                  </c:pt>
                  <c:pt idx="8">
                    <c:v>BARRIOS UNIDOS</c:v>
                  </c:pt>
                  <c:pt idx="9">
                    <c:v>PUENTE ARANDA</c:v>
                  </c:pt>
                  <c:pt idx="10">
                    <c:v>CIUDAD BOLÍVAR</c:v>
                  </c:pt>
                  <c:pt idx="11">
                    <c:v>LOS MÁRTIRES</c:v>
                  </c:pt>
                  <c:pt idx="12">
                    <c:v>RAFAEL URIBE URIBE</c:v>
                  </c:pt>
                  <c:pt idx="13">
                    <c:v>BOSA</c:v>
                  </c:pt>
                  <c:pt idx="14">
                    <c:v>TUNJUELITO</c:v>
                  </c:pt>
                  <c:pt idx="15">
                    <c:v>TEUSAQUILLO</c:v>
                  </c:pt>
                  <c:pt idx="16">
                    <c:v>ANTONIO NARIÑO</c:v>
                  </c:pt>
                  <c:pt idx="17">
                    <c:v>KENNEDY</c:v>
                  </c:pt>
                  <c:pt idx="18">
                    <c:v>FONTIBÓN</c:v>
                  </c:pt>
                  <c:pt idx="19">
                    <c:v>SUBA</c:v>
                  </c:pt>
                </c:lvl>
                <c:lvl>
                  <c:pt idx="0">
                    <c:v>PROMOAMBIENTAL SAS ESP</c:v>
                  </c:pt>
                  <c:pt idx="7">
                    <c:v>BOGOTÁ LIMPIA S.A.S</c:v>
                  </c:pt>
                  <c:pt idx="9">
                    <c:v>LIMPIEZA METROPOLITANA S.A. ESP</c:v>
                  </c:pt>
                  <c:pt idx="17">
                    <c:v>CIUDAD LIMPIA S.A. ESP</c:v>
                  </c:pt>
                  <c:pt idx="19">
                    <c:v>ÁREA LIMPIA S.A.S. E.S.P.</c:v>
                  </c:pt>
                </c:lvl>
              </c:multiLvlStrCache>
            </c:multiLvlStrRef>
          </c:cat>
          <c:val>
            <c:numRef>
              <c:f>'TD ASES'!$W$15:$W$40</c:f>
              <c:numCache>
                <c:formatCode>General</c:formatCode>
                <c:ptCount val="20"/>
                <c:pt idx="0">
                  <c:v>144</c:v>
                </c:pt>
                <c:pt idx="1">
                  <c:v>86</c:v>
                </c:pt>
                <c:pt idx="2">
                  <c:v>85</c:v>
                </c:pt>
                <c:pt idx="3">
                  <c:v>79</c:v>
                </c:pt>
                <c:pt idx="4">
                  <c:v>63</c:v>
                </c:pt>
                <c:pt idx="5">
                  <c:v>41</c:v>
                </c:pt>
                <c:pt idx="6">
                  <c:v>2</c:v>
                </c:pt>
                <c:pt idx="7">
                  <c:v>312</c:v>
                </c:pt>
                <c:pt idx="8">
                  <c:v>102</c:v>
                </c:pt>
                <c:pt idx="9">
                  <c:v>61</c:v>
                </c:pt>
                <c:pt idx="10">
                  <c:v>59</c:v>
                </c:pt>
                <c:pt idx="11">
                  <c:v>58</c:v>
                </c:pt>
                <c:pt idx="12">
                  <c:v>55</c:v>
                </c:pt>
                <c:pt idx="13">
                  <c:v>52</c:v>
                </c:pt>
                <c:pt idx="14">
                  <c:v>51</c:v>
                </c:pt>
                <c:pt idx="15">
                  <c:v>33</c:v>
                </c:pt>
                <c:pt idx="16">
                  <c:v>33</c:v>
                </c:pt>
                <c:pt idx="17">
                  <c:v>206</c:v>
                </c:pt>
                <c:pt idx="18">
                  <c:v>160</c:v>
                </c:pt>
                <c:pt idx="19">
                  <c:v>355</c:v>
                </c:pt>
              </c:numCache>
            </c:numRef>
          </c:val>
          <c:extLst>
            <c:ext xmlns:c16="http://schemas.microsoft.com/office/drawing/2014/chart" uri="{C3380CC4-5D6E-409C-BE32-E72D297353CC}">
              <c16:uniqueId val="{00000000-CF70-4D36-8E4D-6A117309A1B8}"/>
            </c:ext>
          </c:extLst>
        </c:ser>
        <c:dLbls>
          <c:showLegendKey val="0"/>
          <c:showVal val="0"/>
          <c:showCatName val="0"/>
          <c:showSerName val="0"/>
          <c:showPercent val="0"/>
          <c:showBubbleSize val="0"/>
        </c:dLbls>
        <c:gapWidth val="219"/>
        <c:overlap val="-27"/>
        <c:axId val="1117731359"/>
        <c:axId val="1117734239"/>
      </c:barChart>
      <c:catAx>
        <c:axId val="1117731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117734239"/>
        <c:crosses val="autoZero"/>
        <c:auto val="1"/>
        <c:lblAlgn val="ctr"/>
        <c:lblOffset val="100"/>
        <c:noMultiLvlLbl val="0"/>
      </c:catAx>
      <c:valAx>
        <c:axId val="111773423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117731359"/>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39954564502966"/>
          <c:y val="4.9158304337353617E-2"/>
          <c:w val="0.83867328348662296"/>
          <c:h val="0.73176359104979927"/>
        </c:manualLayout>
      </c:layout>
      <c:barChart>
        <c:barDir val="col"/>
        <c:grouping val="clustered"/>
        <c:varyColors val="0"/>
        <c:ser>
          <c:idx val="0"/>
          <c:order val="0"/>
          <c:tx>
            <c:strRef>
              <c:f>'Grafico Aprovechamiento'!$B$1</c:f>
              <c:strCache>
                <c:ptCount val="1"/>
                <c:pt idx="0">
                  <c:v>Valor Total Reconocido a junio de 2024</c:v>
                </c:pt>
              </c:strCache>
            </c:strRef>
          </c:tx>
          <c:spPr>
            <a:solidFill>
              <a:srgbClr val="5B9BD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241872.11278218572</c:v>
                </c:pt>
                <c:pt idx="1">
                  <c:v>311842.19383385172</c:v>
                </c:pt>
                <c:pt idx="2">
                  <c:v>181258.80376370001</c:v>
                </c:pt>
                <c:pt idx="3">
                  <c:v>116553.69675959348</c:v>
                </c:pt>
                <c:pt idx="4">
                  <c:v>146259.13065718935</c:v>
                </c:pt>
              </c:numCache>
            </c:numRef>
          </c:val>
          <c:extLst>
            <c:ext xmlns:c16="http://schemas.microsoft.com/office/drawing/2014/chart" uri="{C3380CC4-5D6E-409C-BE32-E72D297353CC}">
              <c16:uniqueId val="{00000000-500B-43DB-948A-06B3718FEF77}"/>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241694067409.22006</c:v>
                </c:pt>
                <c:pt idx="1">
                  <c:v>316544199757.82867</c:v>
                </c:pt>
                <c:pt idx="2">
                  <c:v>176923426308.40002</c:v>
                </c:pt>
                <c:pt idx="3">
                  <c:v>127937528073.76001</c:v>
                </c:pt>
                <c:pt idx="4">
                  <c:v>149801244171.73004</c:v>
                </c:pt>
              </c:numCache>
            </c:numRef>
          </c:val>
          <c:extLst>
            <c:ext xmlns:c16="http://schemas.microsoft.com/office/drawing/2014/chart" uri="{C3380CC4-5D6E-409C-BE32-E72D297353CC}">
              <c16:uniqueId val="{00000000-C73D-436F-9D81-5CA19D67BB49}"/>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239077410213.73312</c:v>
                </c:pt>
                <c:pt idx="1">
                  <c:v>309638379560.76831</c:v>
                </c:pt>
                <c:pt idx="2">
                  <c:v>175038600280.59</c:v>
                </c:pt>
                <c:pt idx="3">
                  <c:v>126538023688.95995</c:v>
                </c:pt>
                <c:pt idx="4">
                  <c:v>148154032161.41</c:v>
                </c:pt>
              </c:numCache>
            </c:numRef>
          </c:val>
          <c:extLst>
            <c:ext xmlns:c16="http://schemas.microsoft.com/office/drawing/2014/chart" uri="{C3380CC4-5D6E-409C-BE32-E72D297353CC}">
              <c16:uniqueId val="{00000001-C73D-436F-9D81-5CA19D67BB49}"/>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solidFill>
      <a:schemeClr val="bg1"/>
    </a:solidFill>
    <a:ln w="9525" cap="flat" cmpd="sng" algn="ctr">
      <a:noFill/>
      <a:round/>
    </a:ln>
    <a:effectLst/>
    <a:scene3d>
      <a:camera prst="orthographicFront"/>
      <a:lightRig rig="threePt" dir="t"/>
    </a:scene3d>
  </c:spPr>
  <c:txPr>
    <a:bodyPr/>
    <a:lstStyle/>
    <a:p>
      <a:pPr>
        <a:defRPr>
          <a:solidFill>
            <a:schemeClr val="accent1">
              <a:lumMod val="50000"/>
            </a:schemeClr>
          </a:solidFill>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15978.312775319993</c:v>
                </c:pt>
                <c:pt idx="1">
                  <c:v>22983.414768390001</c:v>
                </c:pt>
                <c:pt idx="2">
                  <c:v>14531.985947339997</c:v>
                </c:pt>
                <c:pt idx="3">
                  <c:v>10094.332021759999</c:v>
                </c:pt>
                <c:pt idx="4">
                  <c:v>10423.377506530001</c:v>
                </c:pt>
              </c:numCache>
            </c:numRef>
          </c:val>
          <c:extLst>
            <c:ext xmlns:c16="http://schemas.microsoft.com/office/drawing/2014/chart" uri="{C3380CC4-5D6E-409C-BE32-E72D297353CC}">
              <c16:uniqueId val="{00000000-4D4A-4A9C-A93D-7336F3042498}"/>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62.795731589999995</c:v>
                </c:pt>
                <c:pt idx="1">
                  <c:v>86.88249550999997</c:v>
                </c:pt>
                <c:pt idx="2">
                  <c:v>53.845289050000012</c:v>
                </c:pt>
                <c:pt idx="3">
                  <c:v>38.004701579999995</c:v>
                </c:pt>
                <c:pt idx="4">
                  <c:v>37.27700441999999</c:v>
                </c:pt>
              </c:numCache>
            </c:numRef>
          </c:val>
          <c:extLst>
            <c:ext xmlns:c16="http://schemas.microsoft.com/office/drawing/2014/chart" uri="{C3380CC4-5D6E-409C-BE32-E72D297353CC}">
              <c16:uniqueId val="{00000001-4D4A-4A9C-A93D-7336F3042498}"/>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SAC - JUNIO 2024</a:t>
            </a:r>
            <a:endParaRPr lang="es-CO" b="1">
              <a:solidFill>
                <a:schemeClr val="tx1"/>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1607816127824728"/>
          <c:y val="6.0015186028853452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14</c:v>
                </c:pt>
                <c:pt idx="1">
                  <c:v>6</c:v>
                </c:pt>
                <c:pt idx="2">
                  <c:v>5</c:v>
                </c:pt>
                <c:pt idx="3">
                  <c:v>8</c:v>
                </c:pt>
                <c:pt idx="4">
                  <c:v>7</c:v>
                </c:pt>
              </c:numCache>
            </c:numRef>
          </c:val>
          <c:extLst>
            <c:ext xmlns:c16="http://schemas.microsoft.com/office/drawing/2014/chart" uri="{C3380CC4-5D6E-409C-BE32-E72D297353CC}">
              <c16:uniqueId val="{00000000-DE72-4C56-ADF5-E66F06DB4683}"/>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15</c:v>
                </c:pt>
                <c:pt idx="2">
                  <c:v>3</c:v>
                </c:pt>
                <c:pt idx="3">
                  <c:v>2</c:v>
                </c:pt>
                <c:pt idx="4">
                  <c:v>12</c:v>
                </c:pt>
              </c:numCache>
            </c:numRef>
          </c:val>
          <c:extLst>
            <c:ext xmlns:c16="http://schemas.microsoft.com/office/drawing/2014/chart" uri="{C3380CC4-5D6E-409C-BE32-E72D297353CC}">
              <c16:uniqueId val="{00000001-DE72-4C56-ADF5-E66F06DB4683}"/>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DE72-4C56-ADF5-E66F06DB4683}"/>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325</c:v>
                </c:pt>
                <c:pt idx="1">
                  <c:v>187</c:v>
                </c:pt>
                <c:pt idx="2">
                  <c:v>149</c:v>
                </c:pt>
                <c:pt idx="3">
                  <c:v>198</c:v>
                </c:pt>
                <c:pt idx="4">
                  <c:v>152</c:v>
                </c:pt>
              </c:numCache>
            </c:numRef>
          </c:val>
          <c:extLst>
            <c:ext xmlns:c16="http://schemas.microsoft.com/office/drawing/2014/chart" uri="{C3380CC4-5D6E-409C-BE32-E72D297353CC}">
              <c16:uniqueId val="{00000003-DE72-4C56-ADF5-E66F06DB4683}"/>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DE72-4C56-ADF5-E66F06DB4683}"/>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1</c:v>
                </c:pt>
              </c:numCache>
            </c:numRef>
          </c:val>
          <c:extLst>
            <c:ext xmlns:c16="http://schemas.microsoft.com/office/drawing/2014/chart" uri="{C3380CC4-5D6E-409C-BE32-E72D297353CC}">
              <c16:uniqueId val="{00000005-DE72-4C56-ADF5-E66F06DB4683}"/>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-Junio.xlsx]Graf Tipol!TablaDinámica6</c:name>
    <c:fmtId val="88"/>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832333874335698"/>
          <c:y val="3.212851775071858E-2"/>
          <c:w val="0.60740197036042287"/>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F9B1-4D98-B351-A7469AA7A475}"/>
              </c:ext>
            </c:extLst>
          </c:dPt>
          <c:dPt>
            <c:idx val="2"/>
            <c:invertIfNegative val="0"/>
            <c:bubble3D val="0"/>
            <c:extLst>
              <c:ext xmlns:c16="http://schemas.microsoft.com/office/drawing/2014/chart" uri="{C3380CC4-5D6E-409C-BE32-E72D297353CC}">
                <c16:uniqueId val="{00000002-F9B1-4D98-B351-A7469AA7A475}"/>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F9B1-4D98-B351-A7469AA7A475}"/>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F9B1-4D98-B351-A7469AA7A475}"/>
              </c:ext>
            </c:extLst>
          </c:dPt>
          <c:dPt>
            <c:idx val="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8-F9B1-4D98-B351-A7469AA7A475}"/>
              </c:ext>
            </c:extLst>
          </c:dPt>
          <c:dPt>
            <c:idx val="6"/>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F9B1-4D98-B351-A7469AA7A475}"/>
              </c:ext>
            </c:extLst>
          </c:dPt>
          <c:dPt>
            <c:idx val="7"/>
            <c:invertIfNegative val="0"/>
            <c:bubble3D val="0"/>
            <c:extLst>
              <c:ext xmlns:c16="http://schemas.microsoft.com/office/drawing/2014/chart" uri="{C3380CC4-5D6E-409C-BE32-E72D297353CC}">
                <c16:uniqueId val="{0000000B-F9B1-4D98-B351-A7469AA7A475}"/>
              </c:ext>
            </c:extLst>
          </c:dPt>
          <c:dPt>
            <c:idx val="8"/>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F9B1-4D98-B351-A7469AA7A475}"/>
              </c:ext>
            </c:extLst>
          </c:dPt>
          <c:dPt>
            <c:idx val="9"/>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F-F9B1-4D98-B351-A7469AA7A475}"/>
              </c:ext>
            </c:extLst>
          </c:dPt>
          <c:dPt>
            <c:idx val="10"/>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F9B1-4D98-B351-A7469AA7A475}"/>
              </c:ext>
            </c:extLst>
          </c:dPt>
          <c:dPt>
            <c:idx val="11"/>
            <c:invertIfNegative val="0"/>
            <c:bubble3D val="0"/>
            <c:extLst>
              <c:ext xmlns:c16="http://schemas.microsoft.com/office/drawing/2014/chart" uri="{C3380CC4-5D6E-409C-BE32-E72D297353CC}">
                <c16:uniqueId val="{00000012-F9B1-4D98-B351-A7469AA7A475}"/>
              </c:ext>
            </c:extLst>
          </c:dPt>
          <c:dPt>
            <c:idx val="12"/>
            <c:invertIfNegative val="0"/>
            <c:bubble3D val="0"/>
            <c:extLst>
              <c:ext xmlns:c16="http://schemas.microsoft.com/office/drawing/2014/chart" uri="{C3380CC4-5D6E-409C-BE32-E72D297353CC}">
                <c16:uniqueId val="{00000013-F9B1-4D98-B351-A7469AA7A475}"/>
              </c:ext>
            </c:extLst>
          </c:dPt>
          <c:dPt>
            <c:idx val="13"/>
            <c:invertIfNegative val="0"/>
            <c:bubble3D val="0"/>
            <c:extLst>
              <c:ext xmlns:c16="http://schemas.microsoft.com/office/drawing/2014/chart" uri="{C3380CC4-5D6E-409C-BE32-E72D297353CC}">
                <c16:uniqueId val="{00000014-F9B1-4D98-B351-A7469AA7A475}"/>
              </c:ext>
            </c:extLst>
          </c:dPt>
          <c:dPt>
            <c:idx val="14"/>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F9B1-4D98-B351-A7469AA7A475}"/>
              </c:ext>
            </c:extLst>
          </c:dPt>
          <c:dPt>
            <c:idx val="15"/>
            <c:invertIfNegative val="0"/>
            <c:bubble3D val="0"/>
            <c:extLst>
              <c:ext xmlns:c16="http://schemas.microsoft.com/office/drawing/2014/chart" uri="{C3380CC4-5D6E-409C-BE32-E72D297353CC}">
                <c16:uniqueId val="{00000017-F9B1-4D98-B351-A7469AA7A475}"/>
              </c:ext>
            </c:extLst>
          </c:dPt>
          <c:dPt>
            <c:idx val="16"/>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F9B1-4D98-B351-A7469AA7A475}"/>
              </c:ext>
            </c:extLst>
          </c:dPt>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Tipol'!$A$4:$A$21</c:f>
              <c:strCache>
                <c:ptCount val="17"/>
                <c:pt idx="0">
                  <c:v>VEHÍCULOS</c:v>
                </c:pt>
                <c:pt idx="1">
                  <c:v>SIGAB</c:v>
                </c:pt>
                <c:pt idx="2">
                  <c:v>RECOLECCIÓN Y TRANSPORTE</c:v>
                </c:pt>
                <c:pt idx="3">
                  <c:v>PUNTOS CRITICOS Y ARROJOS CLANDESTINOS</c:v>
                </c:pt>
                <c:pt idx="4">
                  <c:v>PAGINA WEB</c:v>
                </c:pt>
                <c:pt idx="5">
                  <c:v>INFORMACIÓN</c:v>
                </c:pt>
                <c:pt idx="6">
                  <c:v>FINANCIERO</c:v>
                </c:pt>
                <c:pt idx="7">
                  <c:v>DOTACIÓN</c:v>
                </c:pt>
                <c:pt idx="8">
                  <c:v>DERRAME DE LIXIVIADOS</c:v>
                </c:pt>
                <c:pt idx="9">
                  <c:v>CONTENERIZACIÓN</c:v>
                </c:pt>
                <c:pt idx="10">
                  <c:v>CLUS</c:v>
                </c:pt>
                <c:pt idx="11">
                  <c:v>CESTAS</c:v>
                </c:pt>
                <c:pt idx="12">
                  <c:v>CARACTERISTICAS DE LAS BASES DE OPERACIÓN </c:v>
                </c:pt>
                <c:pt idx="13">
                  <c:v>CARACTER AMBIENTAL </c:v>
                </c:pt>
                <c:pt idx="14">
                  <c:v>BARRIDO Y LIMPIEZA</c:v>
                </c:pt>
                <c:pt idx="15">
                  <c:v>APLICACIÓN TARIFA RURAL</c:v>
                </c:pt>
                <c:pt idx="16">
                  <c:v>ANULADA</c:v>
                </c:pt>
              </c:strCache>
            </c:strRef>
          </c:cat>
          <c:val>
            <c:numRef>
              <c:f>'Graf Tipol'!$B$4:$B$21</c:f>
              <c:numCache>
                <c:formatCode>General</c:formatCode>
                <c:ptCount val="17"/>
                <c:pt idx="0">
                  <c:v>122</c:v>
                </c:pt>
                <c:pt idx="1">
                  <c:v>30</c:v>
                </c:pt>
                <c:pt idx="2">
                  <c:v>272</c:v>
                </c:pt>
                <c:pt idx="3">
                  <c:v>18</c:v>
                </c:pt>
                <c:pt idx="4">
                  <c:v>8</c:v>
                </c:pt>
                <c:pt idx="5">
                  <c:v>166</c:v>
                </c:pt>
                <c:pt idx="6">
                  <c:v>21</c:v>
                </c:pt>
                <c:pt idx="7">
                  <c:v>1</c:v>
                </c:pt>
                <c:pt idx="8">
                  <c:v>89</c:v>
                </c:pt>
                <c:pt idx="9">
                  <c:v>151</c:v>
                </c:pt>
                <c:pt idx="10">
                  <c:v>49</c:v>
                </c:pt>
                <c:pt idx="11">
                  <c:v>1</c:v>
                </c:pt>
                <c:pt idx="12">
                  <c:v>5</c:v>
                </c:pt>
                <c:pt idx="13">
                  <c:v>5</c:v>
                </c:pt>
                <c:pt idx="14">
                  <c:v>152</c:v>
                </c:pt>
                <c:pt idx="15">
                  <c:v>1</c:v>
                </c:pt>
                <c:pt idx="16">
                  <c:v>15</c:v>
                </c:pt>
              </c:numCache>
            </c:numRef>
          </c:val>
          <c:extLst>
            <c:ext xmlns:c16="http://schemas.microsoft.com/office/drawing/2014/chart" uri="{C3380CC4-5D6E-409C-BE32-E72D297353CC}">
              <c16:uniqueId val="{0000001A-F9B1-4D98-B351-A7469AA7A475}"/>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50</c:v>
                </c:pt>
                <c:pt idx="5">
                  <c:v>100</c:v>
                </c:pt>
                <c:pt idx="6">
                  <c:v>61</c:v>
                </c:pt>
              </c:numCache>
            </c:numRef>
          </c:val>
          <c:extLst>
            <c:ext xmlns:c16="http://schemas.microsoft.com/office/drawing/2014/chart" uri="{C3380CC4-5D6E-409C-BE32-E72D297353CC}">
              <c16:uniqueId val="{00000000-409C-415B-92ED-DA6D67F2EADB}"/>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26</c:v>
                </c:pt>
              </c:numCache>
            </c:numRef>
          </c:val>
          <c:extLst>
            <c:ext xmlns:c16="http://schemas.microsoft.com/office/drawing/2014/chart" uri="{C3380CC4-5D6E-409C-BE32-E72D297353CC}">
              <c16:uniqueId val="{00000001-409C-415B-92ED-DA6D67F2EADB}"/>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17</c:v>
                </c:pt>
              </c:numCache>
            </c:numRef>
          </c:val>
          <c:extLst>
            <c:ext xmlns:c16="http://schemas.microsoft.com/office/drawing/2014/chart" uri="{C3380CC4-5D6E-409C-BE32-E72D297353CC}">
              <c16:uniqueId val="{00000002-409C-415B-92ED-DA6D67F2EADB}"/>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26</c:v>
                </c:pt>
              </c:numCache>
            </c:numRef>
          </c:val>
          <c:extLst>
            <c:ext xmlns:c16="http://schemas.microsoft.com/office/drawing/2014/chart" uri="{C3380CC4-5D6E-409C-BE32-E72D297353CC}">
              <c16:uniqueId val="{00000003-409C-415B-92ED-DA6D67F2EADB}"/>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23</c:v>
                </c:pt>
              </c:numCache>
            </c:numRef>
          </c:val>
          <c:extLst>
            <c:ext xmlns:c16="http://schemas.microsoft.com/office/drawing/2014/chart" uri="{C3380CC4-5D6E-409C-BE32-E72D297353CC}">
              <c16:uniqueId val="{00000004-409C-415B-92ED-DA6D67F2EADB}"/>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1" i="0" u="none" strike="noStrike" kern="1200" baseline="0">
                <a:solidFill>
                  <a:schemeClr val="accent1">
                    <a:lumMod val="50000"/>
                  </a:schemeClr>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dirty="0">
                <a:solidFill>
                  <a:schemeClr val="tx1"/>
                </a:solidFill>
              </a:rPr>
              <a:t>ESTADO</a:t>
            </a:r>
            <a:r>
              <a:rPr lang="es-CO" b="1" baseline="0" dirty="0">
                <a:solidFill>
                  <a:schemeClr val="tx1"/>
                </a:solidFill>
              </a:rPr>
              <a:t> DE INFORMES DE INCUMPLIMIENTO POR CONCEPTO DE MULTAS -JUNIO</a:t>
            </a:r>
            <a:endParaRPr lang="es-CO" b="1" dirty="0">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15</c:v>
                </c:pt>
                <c:pt idx="2">
                  <c:v>3</c:v>
                </c:pt>
                <c:pt idx="3">
                  <c:v>2</c:v>
                </c:pt>
                <c:pt idx="4">
                  <c:v>12</c:v>
                </c:pt>
              </c:numCache>
            </c:numRef>
          </c:val>
          <c:extLst>
            <c:ext xmlns:c16="http://schemas.microsoft.com/office/drawing/2014/chart" uri="{C3380CC4-5D6E-409C-BE32-E72D297353CC}">
              <c16:uniqueId val="{00000000-F049-40EB-839C-1C0A1A51427B}"/>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F049-40EB-839C-1C0A1A51427B}"/>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F049-40EB-839C-1C0A1A51427B}"/>
            </c:ext>
          </c:extLst>
        </c:ser>
        <c:ser>
          <c:idx val="3"/>
          <c:order val="3"/>
          <c:tx>
            <c:strRef>
              <c:f>'Graf Mult'!$F$75</c:f>
              <c:strCache>
                <c:ptCount val="1"/>
                <c:pt idx="0">
                  <c:v>DESESTIMADO POR LA UNIDAD</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F049-40EB-839C-1C0A1A51427B}"/>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JUNIO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27</c:v>
                </c:pt>
                <c:pt idx="1">
                  <c:v>6</c:v>
                </c:pt>
                <c:pt idx="2">
                  <c:v>11</c:v>
                </c:pt>
                <c:pt idx="3">
                  <c:v>21</c:v>
                </c:pt>
                <c:pt idx="4">
                  <c:v>22</c:v>
                </c:pt>
              </c:numCache>
            </c:numRef>
          </c:val>
          <c:extLst>
            <c:ext xmlns:c16="http://schemas.microsoft.com/office/drawing/2014/chart" uri="{C3380CC4-5D6E-409C-BE32-E72D297353CC}">
              <c16:uniqueId val="{00000000-A8E9-41C8-AAD8-65C3CE904C53}"/>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A8E9-41C8-AAD8-65C3CE904C53}"/>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Hoja3!$A$3</c:f>
              <c:strCache>
                <c:ptCount val="1"/>
                <c:pt idx="0">
                  <c:v>ABIERTO - ESCALADO A LA UNIDAD Y LA SSPD</c:v>
                </c:pt>
              </c:strCache>
            </c:strRef>
          </c:tx>
          <c:spPr>
            <a:solidFill>
              <a:schemeClr val="accent6"/>
            </a:solidFill>
            <a:ln>
              <a:noFill/>
            </a:ln>
            <a:effectLst/>
            <a:sp3d/>
          </c:spPr>
          <c:invertIfNegative val="0"/>
          <c:dLbls>
            <c:dLbl>
              <c:idx val="2"/>
              <c:layout>
                <c:manualLayout>
                  <c:x val="1.3078305685931459E-3"/>
                  <c:y val="-5.92592500423059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C3-4B86-B8E6-A6BF6D404E92}"/>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Hoja3!$B$3:$F$3</c:f>
              <c:numCache>
                <c:formatCode>#,##0</c:formatCode>
                <c:ptCount val="5"/>
                <c:pt idx="0">
                  <c:v>12789</c:v>
                </c:pt>
                <c:pt idx="1">
                  <c:v>1</c:v>
                </c:pt>
                <c:pt idx="2">
                  <c:v>218</c:v>
                </c:pt>
                <c:pt idx="3">
                  <c:v>35</c:v>
                </c:pt>
                <c:pt idx="4">
                  <c:v>23</c:v>
                </c:pt>
              </c:numCache>
            </c:numRef>
          </c:val>
          <c:extLst>
            <c:ext xmlns:c16="http://schemas.microsoft.com/office/drawing/2014/chart" uri="{C3380CC4-5D6E-409C-BE32-E72D297353CC}">
              <c16:uniqueId val="{00000001-DFC3-4B86-B8E6-A6BF6D404E92}"/>
            </c:ext>
          </c:extLst>
        </c:ser>
        <c:ser>
          <c:idx val="1"/>
          <c:order val="1"/>
          <c:tx>
            <c:strRef>
              <c:f>Hoja3!$A$4</c:f>
              <c:strCache>
                <c:ptCount val="1"/>
                <c:pt idx="0">
                  <c:v>ABIERTO - REVISIÓN INTERVENTORÍA</c:v>
                </c:pt>
              </c:strCache>
            </c:strRef>
          </c:tx>
          <c:spPr>
            <a:solidFill>
              <a:schemeClr val="accent5"/>
            </a:solidFill>
            <a:ln>
              <a:noFill/>
            </a:ln>
            <a:effectLst/>
            <a:sp3d/>
          </c:spPr>
          <c:invertIfNegative val="0"/>
          <c:dLbls>
            <c:dLbl>
              <c:idx val="0"/>
              <c:layout>
                <c:manualLayout>
                  <c:x val="1.438613625452566E-2"/>
                  <c:y val="-7.9012333389741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C3-4B86-B8E6-A6BF6D404E92}"/>
                </c:ext>
              </c:extLst>
            </c:dLbl>
            <c:dLbl>
              <c:idx val="2"/>
              <c:layout>
                <c:manualLayout>
                  <c:x val="3.9234917057797258E-3"/>
                  <c:y val="-0.130370350093072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FC3-4B86-B8E6-A6BF6D404E92}"/>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Hoja3!$B$4:$F$4</c:f>
              <c:numCache>
                <c:formatCode>General</c:formatCode>
                <c:ptCount val="5"/>
                <c:pt idx="0" formatCode="#,##0">
                  <c:v>94</c:v>
                </c:pt>
                <c:pt idx="2" formatCode="#,##0">
                  <c:v>113</c:v>
                </c:pt>
                <c:pt idx="4" formatCode="#,##0">
                  <c:v>6</c:v>
                </c:pt>
              </c:numCache>
            </c:numRef>
          </c:val>
          <c:extLst>
            <c:ext xmlns:c16="http://schemas.microsoft.com/office/drawing/2014/chart" uri="{C3380CC4-5D6E-409C-BE32-E72D297353CC}">
              <c16:uniqueId val="{00000004-DFC3-4B86-B8E6-A6BF6D404E92}"/>
            </c:ext>
          </c:extLst>
        </c:ser>
        <c:ser>
          <c:idx val="2"/>
          <c:order val="2"/>
          <c:tx>
            <c:strRef>
              <c:f>Hoja3!$A$5</c:f>
              <c:strCache>
                <c:ptCount val="1"/>
                <c:pt idx="0">
                  <c:v>CERRADO</c:v>
                </c:pt>
              </c:strCache>
            </c:strRef>
          </c:tx>
          <c:spPr>
            <a:solidFill>
              <a:schemeClr val="accent4"/>
            </a:solidFill>
            <a:ln>
              <a:noFill/>
            </a:ln>
            <a:effectLst/>
            <a:sp3d/>
          </c:spPr>
          <c:invertIfNegative val="0"/>
          <c:dLbls>
            <c:dLbl>
              <c:idx val="0"/>
              <c:layout>
                <c:manualLayout>
                  <c:x val="2.6156611371864837E-2"/>
                  <c:y val="-8.29629500592282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FC3-4B86-B8E6-A6BF6D404E92}"/>
                </c:ext>
              </c:extLst>
            </c:dLbl>
            <c:spPr>
              <a:noFill/>
              <a:ln>
                <a:noFill/>
              </a:ln>
              <a:effectLst/>
            </c:spPr>
            <c:txPr>
              <a:bodyPr rot="0" spcFirstLastPara="1" vertOverflow="overflow" horzOverflow="overflow"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Hoja3!$B$5:$F$5</c:f>
              <c:numCache>
                <c:formatCode>#,##0</c:formatCode>
                <c:ptCount val="5"/>
                <c:pt idx="0">
                  <c:v>127</c:v>
                </c:pt>
                <c:pt idx="1">
                  <c:v>3</c:v>
                </c:pt>
                <c:pt idx="2">
                  <c:v>1</c:v>
                </c:pt>
                <c:pt idx="3">
                  <c:v>1</c:v>
                </c:pt>
                <c:pt idx="4">
                  <c:v>119</c:v>
                </c:pt>
              </c:numCache>
            </c:numRef>
          </c:val>
          <c:extLst>
            <c:ext xmlns:c16="http://schemas.microsoft.com/office/drawing/2014/chart" uri="{C3380CC4-5D6E-409C-BE32-E72D297353CC}">
              <c16:uniqueId val="{00000006-DFC3-4B86-B8E6-A6BF6D404E92}"/>
            </c:ext>
          </c:extLst>
        </c:ser>
        <c:ser>
          <c:idx val="3"/>
          <c:order val="3"/>
          <c:tx>
            <c:strRef>
              <c:f>Hoja3!$A$6</c:f>
              <c:strCache>
                <c:ptCount val="1"/>
                <c:pt idx="0">
                  <c:v>ABIERTO - GESTION CONCESIONARIO</c:v>
                </c:pt>
              </c:strCache>
            </c:strRef>
          </c:tx>
          <c:spPr>
            <a:solidFill>
              <a:schemeClr val="accent6">
                <a:lumMod val="60000"/>
              </a:schemeClr>
            </a:solidFill>
            <a:ln>
              <a:noFill/>
            </a:ln>
            <a:effectLst/>
            <a:sp3d/>
          </c:spPr>
          <c:invertIfNegative val="0"/>
          <c:dLbls>
            <c:dLbl>
              <c:idx val="0"/>
              <c:layout>
                <c:manualLayout>
                  <c:x val="4.0542747626390499E-2"/>
                  <c:y val="-6.7160483381280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FC3-4B86-B8E6-A6BF6D404E92}"/>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Hoja3!$B$6:$F$6</c:f>
              <c:numCache>
                <c:formatCode>General</c:formatCode>
                <c:ptCount val="5"/>
                <c:pt idx="0" formatCode="#,##0">
                  <c:v>20</c:v>
                </c:pt>
                <c:pt idx="2" formatCode="#,##0">
                  <c:v>35</c:v>
                </c:pt>
                <c:pt idx="3" formatCode="#,##0">
                  <c:v>95</c:v>
                </c:pt>
              </c:numCache>
            </c:numRef>
          </c:val>
          <c:extLst>
            <c:ext xmlns:c16="http://schemas.microsoft.com/office/drawing/2014/chart" uri="{C3380CC4-5D6E-409C-BE32-E72D297353CC}">
              <c16:uniqueId val="{00000008-DFC3-4B86-B8E6-A6BF6D404E92}"/>
            </c:ext>
          </c:extLst>
        </c:ser>
        <c:dLbls>
          <c:showLegendKey val="0"/>
          <c:showVal val="1"/>
          <c:showCatName val="0"/>
          <c:showSerName val="0"/>
          <c:showPercent val="0"/>
          <c:showBubbleSize val="0"/>
        </c:dLbls>
        <c:gapWidth val="150"/>
        <c:shape val="box"/>
        <c:axId val="1003503920"/>
        <c:axId val="1003507280"/>
        <c:axId val="0"/>
      </c:bar3DChart>
      <c:catAx>
        <c:axId val="100350392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1003507280"/>
        <c:crosses val="autoZero"/>
        <c:auto val="1"/>
        <c:lblAlgn val="ctr"/>
        <c:lblOffset val="100"/>
        <c:noMultiLvlLbl val="0"/>
      </c:catAx>
      <c:valAx>
        <c:axId val="10035072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10035039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junio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2329693.2800116898</c:v>
                </c:pt>
                <c:pt idx="1">
                  <c:v>1979472.9939142403</c:v>
                </c:pt>
                <c:pt idx="2">
                  <c:v>1172026.8426956001</c:v>
                </c:pt>
                <c:pt idx="3">
                  <c:v>1034989.8208880499</c:v>
                </c:pt>
                <c:pt idx="4">
                  <c:v>1057450.3402149701</c:v>
                </c:pt>
              </c:numCache>
            </c:numRef>
          </c:val>
          <c:extLst>
            <c:ext xmlns:c16="http://schemas.microsoft.com/office/drawing/2014/chart" uri="{C3380CC4-5D6E-409C-BE32-E72D297353CC}">
              <c16:uniqueId val="{00000000-B622-4509-8504-B7CD3967853D}"/>
            </c:ext>
          </c:extLst>
        </c:ser>
        <c:ser>
          <c:idx val="1"/>
          <c:order val="1"/>
          <c:tx>
            <c:strRef>
              <c:f>Grafica1!$E$29</c:f>
              <c:strCache>
                <c:ptCount val="1"/>
                <c:pt idx="0">
                  <c:v>vr. total recaudo a junio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1278997.9454059999</c:v>
                </c:pt>
                <c:pt idx="1">
                  <c:v>1251061.5730959999</c:v>
                </c:pt>
                <c:pt idx="2">
                  <c:v>888437.38980899996</c:v>
                </c:pt>
                <c:pt idx="3">
                  <c:v>680482.50882700004</c:v>
                </c:pt>
                <c:pt idx="4">
                  <c:v>797972.55471099995</c:v>
                </c:pt>
              </c:numCache>
            </c:numRef>
          </c:val>
          <c:extLst>
            <c:ext xmlns:c16="http://schemas.microsoft.com/office/drawing/2014/chart" uri="{C3380CC4-5D6E-409C-BE32-E72D297353CC}">
              <c16:uniqueId val="{00000001-B622-4509-8504-B7CD3967853D}"/>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0.54899842669399912</c:v>
                </c:pt>
                <c:pt idx="1">
                  <c:v>0.63201750008325774</c:v>
                </c:pt>
                <c:pt idx="2">
                  <c:v>0.75803501886154812</c:v>
                </c:pt>
                <c:pt idx="3">
                  <c:v>0.6574774892405485</c:v>
                </c:pt>
                <c:pt idx="4">
                  <c:v>0.7546194127175555</c:v>
                </c:pt>
              </c:numCache>
            </c:numRef>
          </c:val>
          <c:extLst>
            <c:ext xmlns:c16="http://schemas.microsoft.com/office/drawing/2014/chart" uri="{C3380CC4-5D6E-409C-BE32-E72D297353CC}">
              <c16:uniqueId val="{00000002-B622-4509-8504-B7CD3967853D}"/>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B9DB-4198-86F2-D37255510C30}"/>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B9DB-4198-86F2-D37255510C30}"/>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B9DB-4198-86F2-D37255510C30}"/>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B9DB-4198-86F2-D37255510C30}"/>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B9DB-4198-86F2-D37255510C30}"/>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B9DB-4198-86F2-D37255510C30}"/>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233296.88905291003</c:v>
                </c:pt>
                <c:pt idx="1">
                  <c:v>234131.61670100002</c:v>
                </c:pt>
                <c:pt idx="2">
                  <c:v>138339.61307230999</c:v>
                </c:pt>
                <c:pt idx="3">
                  <c:v>125645.27606400001</c:v>
                </c:pt>
                <c:pt idx="4">
                  <c:v>117290.25577500001</c:v>
                </c:pt>
              </c:numCache>
            </c:numRef>
          </c:val>
          <c:extLst>
            <c:ext xmlns:c16="http://schemas.microsoft.com/office/drawing/2014/chart" uri="{C3380CC4-5D6E-409C-BE32-E72D297353CC}">
              <c16:uniqueId val="{00000006-B9DB-4198-86F2-D37255510C30}"/>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junio 2024 final.xlsx]Grafica3b (2)!TablaDinámica1</c:name>
    <c:fmtId val="206"/>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ene-24</c:v>
                  </c:pt>
                  <c:pt idx="1">
                    <c:v>feb-24</c:v>
                  </c:pt>
                  <c:pt idx="2">
                    <c:v>mar-24</c:v>
                  </c:pt>
                  <c:pt idx="3">
                    <c:v>abr-24</c:v>
                  </c:pt>
                  <c:pt idx="4">
                    <c:v>may-24</c:v>
                  </c:pt>
                  <c:pt idx="5">
                    <c:v>jun-24</c:v>
                  </c:pt>
                  <c:pt idx="6">
                    <c:v>ene-24</c:v>
                  </c:pt>
                  <c:pt idx="7">
                    <c:v>feb-24</c:v>
                  </c:pt>
                  <c:pt idx="8">
                    <c:v>mar-24</c:v>
                  </c:pt>
                  <c:pt idx="9">
                    <c:v>abr-24</c:v>
                  </c:pt>
                  <c:pt idx="10">
                    <c:v>may-24</c:v>
                  </c:pt>
                  <c:pt idx="11">
                    <c:v>jun-24</c:v>
                  </c:pt>
                  <c:pt idx="12">
                    <c:v>ene-24</c:v>
                  </c:pt>
                  <c:pt idx="13">
                    <c:v>feb-24</c:v>
                  </c:pt>
                  <c:pt idx="14">
                    <c:v>mar-24</c:v>
                  </c:pt>
                  <c:pt idx="15">
                    <c:v>abr-24</c:v>
                  </c:pt>
                  <c:pt idx="16">
                    <c:v>may-24</c:v>
                  </c:pt>
                  <c:pt idx="17">
                    <c:v>jun-24</c:v>
                  </c:pt>
                  <c:pt idx="18">
                    <c:v>ene-24</c:v>
                  </c:pt>
                  <c:pt idx="19">
                    <c:v>feb-24</c:v>
                  </c:pt>
                  <c:pt idx="20">
                    <c:v>mar-24</c:v>
                  </c:pt>
                  <c:pt idx="21">
                    <c:v>abr-24</c:v>
                  </c:pt>
                  <c:pt idx="22">
                    <c:v>may-24</c:v>
                  </c:pt>
                  <c:pt idx="23">
                    <c:v>jun-24</c:v>
                  </c:pt>
                  <c:pt idx="24">
                    <c:v>ene-24</c:v>
                  </c:pt>
                  <c:pt idx="25">
                    <c:v>feb-24</c:v>
                  </c:pt>
                  <c:pt idx="26">
                    <c:v>mar-24</c:v>
                  </c:pt>
                  <c:pt idx="27">
                    <c:v>abr-24</c:v>
                  </c:pt>
                  <c:pt idx="28">
                    <c:v>may-24</c:v>
                  </c:pt>
                  <c:pt idx="29">
                    <c:v>jun-24</c:v>
                  </c:pt>
                </c:lvl>
                <c:lvl>
                  <c:pt idx="0">
                    <c:v>ASE1</c:v>
                  </c:pt>
                  <c:pt idx="6">
                    <c:v>ASE2</c:v>
                  </c:pt>
                  <c:pt idx="12">
                    <c:v>ASE3</c:v>
                  </c:pt>
                  <c:pt idx="18">
                    <c:v>ASE4</c:v>
                  </c:pt>
                  <c:pt idx="24">
                    <c:v>ASE5</c:v>
                  </c:pt>
                </c:lvl>
              </c:multiLvlStrCache>
            </c:multiLvlStrRef>
          </c:cat>
          <c:val>
            <c:numRef>
              <c:f>'Grafica3b (2)'!$B$4:$B$44</c:f>
              <c:numCache>
                <c:formatCode>"$"\ #,##0</c:formatCode>
                <c:ptCount val="30"/>
                <c:pt idx="0">
                  <c:v>39313.723769999997</c:v>
                </c:pt>
                <c:pt idx="1">
                  <c:v>38913.282953000002</c:v>
                </c:pt>
                <c:pt idx="2">
                  <c:v>33730.596619999997</c:v>
                </c:pt>
                <c:pt idx="3">
                  <c:v>43654.039936910005</c:v>
                </c:pt>
                <c:pt idx="4">
                  <c:v>39491.017082999999</c:v>
                </c:pt>
                <c:pt idx="5">
                  <c:v>38194.228690000004</c:v>
                </c:pt>
                <c:pt idx="6">
                  <c:v>38615.685054000001</c:v>
                </c:pt>
                <c:pt idx="7">
                  <c:v>40854.172423000004</c:v>
                </c:pt>
                <c:pt idx="8">
                  <c:v>33641.307660999999</c:v>
                </c:pt>
                <c:pt idx="9">
                  <c:v>40955.668418000001</c:v>
                </c:pt>
                <c:pt idx="10">
                  <c:v>46667.270497999998</c:v>
                </c:pt>
                <c:pt idx="11">
                  <c:v>33397.512647000003</c:v>
                </c:pt>
                <c:pt idx="12">
                  <c:v>22734.137090440003</c:v>
                </c:pt>
                <c:pt idx="13">
                  <c:v>22865.12325407</c:v>
                </c:pt>
                <c:pt idx="14">
                  <c:v>22181.830672470001</c:v>
                </c:pt>
                <c:pt idx="15">
                  <c:v>23882.138791000001</c:v>
                </c:pt>
                <c:pt idx="16">
                  <c:v>23578.067773999999</c:v>
                </c:pt>
                <c:pt idx="17">
                  <c:v>23098.315490330002</c:v>
                </c:pt>
                <c:pt idx="18">
                  <c:v>19936.490328</c:v>
                </c:pt>
                <c:pt idx="19">
                  <c:v>23365.499425999998</c:v>
                </c:pt>
                <c:pt idx="20">
                  <c:v>18151.874422000001</c:v>
                </c:pt>
                <c:pt idx="21">
                  <c:v>22875.895142000001</c:v>
                </c:pt>
                <c:pt idx="22">
                  <c:v>18518.399193000001</c:v>
                </c:pt>
                <c:pt idx="23">
                  <c:v>22797.117553</c:v>
                </c:pt>
                <c:pt idx="24">
                  <c:v>18228.056060000003</c:v>
                </c:pt>
                <c:pt idx="25">
                  <c:v>19518.012864000004</c:v>
                </c:pt>
                <c:pt idx="26">
                  <c:v>18940.970939999999</c:v>
                </c:pt>
                <c:pt idx="27">
                  <c:v>20373.533329000002</c:v>
                </c:pt>
                <c:pt idx="28">
                  <c:v>19744.84201</c:v>
                </c:pt>
                <c:pt idx="29">
                  <c:v>20484.840572000001</c:v>
                </c:pt>
              </c:numCache>
            </c:numRef>
          </c:val>
          <c:extLst>
            <c:ext xmlns:c16="http://schemas.microsoft.com/office/drawing/2014/chart" uri="{C3380CC4-5D6E-409C-BE32-E72D297353CC}">
              <c16:uniqueId val="{00000000-1901-401E-AEB6-FBDD965E4326}"/>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ene-24</c:v>
                  </c:pt>
                  <c:pt idx="1">
                    <c:v>feb-24</c:v>
                  </c:pt>
                  <c:pt idx="2">
                    <c:v>mar-24</c:v>
                  </c:pt>
                  <c:pt idx="3">
                    <c:v>abr-24</c:v>
                  </c:pt>
                  <c:pt idx="4">
                    <c:v>may-24</c:v>
                  </c:pt>
                  <c:pt idx="5">
                    <c:v>jun-24</c:v>
                  </c:pt>
                  <c:pt idx="6">
                    <c:v>ene-24</c:v>
                  </c:pt>
                  <c:pt idx="7">
                    <c:v>feb-24</c:v>
                  </c:pt>
                  <c:pt idx="8">
                    <c:v>mar-24</c:v>
                  </c:pt>
                  <c:pt idx="9">
                    <c:v>abr-24</c:v>
                  </c:pt>
                  <c:pt idx="10">
                    <c:v>may-24</c:v>
                  </c:pt>
                  <c:pt idx="11">
                    <c:v>jun-24</c:v>
                  </c:pt>
                  <c:pt idx="12">
                    <c:v>ene-24</c:v>
                  </c:pt>
                  <c:pt idx="13">
                    <c:v>feb-24</c:v>
                  </c:pt>
                  <c:pt idx="14">
                    <c:v>mar-24</c:v>
                  </c:pt>
                  <c:pt idx="15">
                    <c:v>abr-24</c:v>
                  </c:pt>
                  <c:pt idx="16">
                    <c:v>may-24</c:v>
                  </c:pt>
                  <c:pt idx="17">
                    <c:v>jun-24</c:v>
                  </c:pt>
                  <c:pt idx="18">
                    <c:v>ene-24</c:v>
                  </c:pt>
                  <c:pt idx="19">
                    <c:v>feb-24</c:v>
                  </c:pt>
                  <c:pt idx="20">
                    <c:v>mar-24</c:v>
                  </c:pt>
                  <c:pt idx="21">
                    <c:v>abr-24</c:v>
                  </c:pt>
                  <c:pt idx="22">
                    <c:v>may-24</c:v>
                  </c:pt>
                  <c:pt idx="23">
                    <c:v>jun-24</c:v>
                  </c:pt>
                  <c:pt idx="24">
                    <c:v>ene-24</c:v>
                  </c:pt>
                  <c:pt idx="25">
                    <c:v>feb-24</c:v>
                  </c:pt>
                  <c:pt idx="26">
                    <c:v>mar-24</c:v>
                  </c:pt>
                  <c:pt idx="27">
                    <c:v>abr-24</c:v>
                  </c:pt>
                  <c:pt idx="28">
                    <c:v>may-24</c:v>
                  </c:pt>
                  <c:pt idx="29">
                    <c:v>jun-24</c:v>
                  </c:pt>
                </c:lvl>
                <c:lvl>
                  <c:pt idx="0">
                    <c:v>ASE1</c:v>
                  </c:pt>
                  <c:pt idx="6">
                    <c:v>ASE2</c:v>
                  </c:pt>
                  <c:pt idx="12">
                    <c:v>ASE3</c:v>
                  </c:pt>
                  <c:pt idx="18">
                    <c:v>ASE4</c:v>
                  </c:pt>
                  <c:pt idx="24">
                    <c:v>ASE5</c:v>
                  </c:pt>
                </c:lvl>
              </c:multiLvlStrCache>
            </c:multiLvlStrRef>
          </c:cat>
          <c:val>
            <c:numRef>
              <c:f>'Grafica3b (2)'!$C$4:$C$44</c:f>
              <c:numCache>
                <c:formatCode>"$"\ #,##0</c:formatCode>
                <c:ptCount val="30"/>
                <c:pt idx="0">
                  <c:v>22114.267108</c:v>
                </c:pt>
                <c:pt idx="1">
                  <c:v>23785.979873</c:v>
                </c:pt>
                <c:pt idx="2">
                  <c:v>22892.639295000001</c:v>
                </c:pt>
                <c:pt idx="3">
                  <c:v>23900.109919999999</c:v>
                </c:pt>
                <c:pt idx="4">
                  <c:v>24808.469878</c:v>
                </c:pt>
                <c:pt idx="5">
                  <c:v>22679.345970999999</c:v>
                </c:pt>
                <c:pt idx="6">
                  <c:v>21161.630850000001</c:v>
                </c:pt>
                <c:pt idx="7">
                  <c:v>25887.140771999999</c:v>
                </c:pt>
                <c:pt idx="8">
                  <c:v>20429.214988</c:v>
                </c:pt>
                <c:pt idx="9">
                  <c:v>27285.929078000001</c:v>
                </c:pt>
                <c:pt idx="10">
                  <c:v>23323.826825</c:v>
                </c:pt>
                <c:pt idx="11">
                  <c:v>26253.991354000002</c:v>
                </c:pt>
                <c:pt idx="12">
                  <c:v>16183.612412</c:v>
                </c:pt>
                <c:pt idx="13">
                  <c:v>17554.945102000001</c:v>
                </c:pt>
                <c:pt idx="14">
                  <c:v>15941.147627</c:v>
                </c:pt>
                <c:pt idx="15">
                  <c:v>17871.943723</c:v>
                </c:pt>
                <c:pt idx="16">
                  <c:v>17799.791643</c:v>
                </c:pt>
                <c:pt idx="17">
                  <c:v>16163.522229</c:v>
                </c:pt>
                <c:pt idx="18">
                  <c:v>13748.24545</c:v>
                </c:pt>
                <c:pt idx="19">
                  <c:v>13050.692725000001</c:v>
                </c:pt>
                <c:pt idx="20">
                  <c:v>12290.263994000001</c:v>
                </c:pt>
                <c:pt idx="21">
                  <c:v>13186.90567</c:v>
                </c:pt>
                <c:pt idx="22">
                  <c:v>14616.440891</c:v>
                </c:pt>
                <c:pt idx="23">
                  <c:v>11830.630660999999</c:v>
                </c:pt>
                <c:pt idx="24">
                  <c:v>13736.609062</c:v>
                </c:pt>
                <c:pt idx="25">
                  <c:v>15364.056898999999</c:v>
                </c:pt>
                <c:pt idx="26">
                  <c:v>13976.89738</c:v>
                </c:pt>
                <c:pt idx="27">
                  <c:v>15637.798461</c:v>
                </c:pt>
                <c:pt idx="28">
                  <c:v>15052.956221</c:v>
                </c:pt>
                <c:pt idx="29">
                  <c:v>13929.530999000001</c:v>
                </c:pt>
              </c:numCache>
            </c:numRef>
          </c:val>
          <c:extLst>
            <c:ext xmlns:c16="http://schemas.microsoft.com/office/drawing/2014/chart" uri="{C3380CC4-5D6E-409C-BE32-E72D297353CC}">
              <c16:uniqueId val="{00000001-1901-401E-AEB6-FBDD965E4326}"/>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5">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5">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junio 2024 final.xlsx]Grafica4!TablaDinámica4</c:name>
    <c:fmtId val="24"/>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730C-4F58-A709-222BAAA1013A}"/>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730C-4F58-A709-222BAAA1013A}"/>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730C-4F58-A709-222BAAA1013A}"/>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730C-4F58-A709-222BAAA1013A}"/>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730C-4F58-A709-222BAAA1013A}"/>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730C-4F58-A709-222BAAA1013A}"/>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-4345.8948218200003</c:v>
                </c:pt>
                <c:pt idx="1">
                  <c:v>-34980.056564219994</c:v>
                </c:pt>
                <c:pt idx="2">
                  <c:v>-9716.3772598100004</c:v>
                </c:pt>
                <c:pt idx="3">
                  <c:v>-2691.9945732100005</c:v>
                </c:pt>
                <c:pt idx="4">
                  <c:v>-5207.0941342900005</c:v>
                </c:pt>
              </c:numCache>
            </c:numRef>
          </c:val>
          <c:extLst>
            <c:ext xmlns:c16="http://schemas.microsoft.com/office/drawing/2014/chart" uri="{C3380CC4-5D6E-409C-BE32-E72D297353CC}">
              <c16:uniqueId val="{00000006-730C-4F58-A709-222BAAA1013A}"/>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000">
          <a:solidFill>
            <a:schemeClr val="accent1">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11.903</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1.525</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359</a:t>
          </a:r>
        </a:p>
      </cdr:txBody>
    </cdr:sp>
  </cdr:relSizeAnchor>
  <cdr:relSizeAnchor xmlns:cdr="http://schemas.openxmlformats.org/drawingml/2006/chartDrawing">
    <cdr:from>
      <cdr:x>0.47871</cdr:x>
      <cdr:y>0.42824</cdr:y>
    </cdr:from>
    <cdr:to>
      <cdr:x>0.53724</cdr:x>
      <cdr:y>0.49658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3871202" y="1790690"/>
          <a:ext cx="473316"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193</a:t>
          </a:r>
        </a:p>
      </cdr:txBody>
    </cdr:sp>
  </cdr:relSizeAnchor>
  <cdr:relSizeAnchor xmlns:cdr="http://schemas.openxmlformats.org/drawingml/2006/chartDrawing">
    <cdr:from>
      <cdr:x>0.59441</cdr:x>
      <cdr:y>0.44647</cdr:y>
    </cdr:from>
    <cdr:to>
      <cdr:x>0.65392</cdr:x>
      <cdr:y>0.52848</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4806813" y="1866889"/>
          <a:ext cx="481241"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157</a:t>
          </a:r>
        </a:p>
      </cdr:txBody>
    </cdr:sp>
  </cdr:relSizeAnchor>
  <cdr:relSizeAnchor xmlns:cdr="http://schemas.openxmlformats.org/drawingml/2006/chartDrawing">
    <cdr:from>
      <cdr:x>0.72078</cdr:x>
      <cdr:y>0.46924</cdr:y>
    </cdr:from>
    <cdr:to>
      <cdr:x>0.78694</cdr:x>
      <cdr:y>0.53303</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5828721" y="1962132"/>
          <a:ext cx="535018" cy="26673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209</a:t>
          </a:r>
        </a:p>
      </cdr:txBody>
    </cdr:sp>
  </cdr:relSizeAnchor>
  <cdr:relSizeAnchor xmlns:cdr="http://schemas.openxmlformats.org/drawingml/2006/chartDrawing">
    <cdr:from>
      <cdr:x>0.84736</cdr:x>
      <cdr:y>0.45558</cdr:y>
    </cdr:from>
    <cdr:to>
      <cdr:x>0.9127</cdr:x>
      <cdr:y>0.52619</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6852368" y="1905015"/>
          <a:ext cx="528387"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173</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0.48292</cdr:y>
    </cdr:from>
    <cdr:to>
      <cdr:x>0.95672</cdr:x>
      <cdr:y>0.55977</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593" y="1795387"/>
          <a:ext cx="502270" cy="28571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153</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a:t>
          </a:r>
          <a:r>
            <a:rPr lang="es-CO" sz="1400" b="1" dirty="0">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136</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237</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4</a:t>
          </a:r>
          <a:r>
            <a:rPr lang="es-CO" sz="1400" b="1">
              <a:solidFill>
                <a:schemeClr val="accent2">
                  <a:lumMod val="50000"/>
                </a:schemeClr>
              </a:solidFill>
            </a:rPr>
            <a:t>7</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8</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16</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0.13532</cdr:x>
      <cdr:y>0.32762</cdr:y>
    </cdr:from>
    <cdr:to>
      <cdr:x>0.19138</cdr:x>
      <cdr:y>0.42819</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991206" y="1184268"/>
          <a:ext cx="410624" cy="3635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a:solidFill>
                <a:schemeClr val="accent2">
                  <a:lumMod val="50000"/>
                </a:schemeClr>
              </a:solidFill>
              <a:latin typeface="+mn-lt"/>
              <a:ea typeface="+mn-ea"/>
              <a:cs typeface="+mn-cs"/>
            </a:rPr>
            <a:t>35</a:t>
          </a:r>
        </a:p>
      </cdr:txBody>
    </cdr:sp>
  </cdr:relSizeAnchor>
  <cdr:relSizeAnchor xmlns:cdr="http://schemas.openxmlformats.org/drawingml/2006/chartDrawing">
    <cdr:from>
      <cdr:x>0.48823</cdr:x>
      <cdr:y>0.21168</cdr:y>
    </cdr:from>
    <cdr:to>
      <cdr:x>0.54692</cdr:x>
      <cdr:y>0.29072</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3576148" y="765183"/>
          <a:ext cx="429888" cy="28570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a:t>
          </a:r>
          <a:r>
            <a:rPr lang="es-CO" sz="1400" b="1">
              <a:solidFill>
                <a:schemeClr val="accent2">
                  <a:lumMod val="50000"/>
                </a:schemeClr>
              </a:solidFill>
            </a:rPr>
            <a:t>7</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15/07/2024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126</a:t>
            </a:fld>
            <a:endParaRPr lang="es-CO" altLang="es-CO" dirty="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127</a:t>
            </a:fld>
            <a:endParaRPr lang="es-CO" altLang="es-CO" dirty="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131</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133</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134</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135</a:t>
            </a:fld>
            <a:endParaRPr lang="es-CO" altLang="es-CO" dirty="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137</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138</a:t>
            </a:fld>
            <a:endParaRPr lang="es-CO" altLang="es-CO" dirty="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140</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141</a:t>
            </a:fld>
            <a:endParaRPr lang="es-CO" altLang="es-CO" dirty="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143</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144</a:t>
            </a:fld>
            <a:endParaRPr lang="es-CO" altLang="es-CO" dirty="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148</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151</a:t>
            </a:fld>
            <a:endParaRPr lang="es-CO" altLang="es-CO"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153</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156</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161</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167</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168</a:t>
            </a:fld>
            <a:endParaRPr lang="es-CO" altLang="es-CO" dirty="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169</a:t>
            </a:fld>
            <a:endParaRPr lang="es-CO" altLang="es-CO" dirty="0"/>
          </a:p>
        </p:txBody>
      </p:sp>
    </p:spTree>
    <p:extLst>
      <p:ext uri="{BB962C8B-B14F-4D97-AF65-F5344CB8AC3E}">
        <p14:creationId xmlns:p14="http://schemas.microsoft.com/office/powerpoint/2010/main" val="358608389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172</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173</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209</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210</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211</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212</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213</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214</a:t>
            </a:fld>
            <a:endParaRPr lang="es-CO"/>
          </a:p>
        </p:txBody>
      </p:sp>
    </p:spTree>
    <p:extLst>
      <p:ext uri="{BB962C8B-B14F-4D97-AF65-F5344CB8AC3E}">
        <p14:creationId xmlns:p14="http://schemas.microsoft.com/office/powerpoint/2010/main" val="1958305859"/>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215</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217</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28</a:t>
            </a:fld>
            <a:endParaRPr lang="es-CO" dirty="0"/>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29</a:t>
            </a:fld>
            <a:endParaRPr lang="es-CO"/>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50</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56</a:t>
            </a:fld>
            <a:endParaRPr lang="es-CO"/>
          </a:p>
        </p:txBody>
      </p:sp>
    </p:spTree>
    <p:extLst>
      <p:ext uri="{BB962C8B-B14F-4D97-AF65-F5344CB8AC3E}">
        <p14:creationId xmlns:p14="http://schemas.microsoft.com/office/powerpoint/2010/main" val="25509359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57</a:t>
            </a:fld>
            <a:endParaRPr lang="es-CO"/>
          </a:p>
        </p:txBody>
      </p:sp>
    </p:spTree>
    <p:extLst>
      <p:ext uri="{BB962C8B-B14F-4D97-AF65-F5344CB8AC3E}">
        <p14:creationId xmlns:p14="http://schemas.microsoft.com/office/powerpoint/2010/main" val="7123434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61</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62</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65</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66</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69</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70</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72</a:t>
            </a:fld>
            <a:endParaRPr lang="es-CO" dirty="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74</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76</a:t>
            </a:fld>
            <a:endParaRPr lang="es-CO" altLang="es-CO"/>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77</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79</a:t>
            </a:fld>
            <a:endParaRPr lang="es-CO" altLang="es-CO" dirty="0">
              <a:solidFill>
                <a:srgbClr val="000000"/>
              </a:solidFill>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80</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82</a:t>
            </a:fld>
            <a:endParaRPr lang="es-CO" altLang="es-CO" dirty="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83</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84</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85</a:t>
            </a:fld>
            <a:endParaRPr lang="es-CO" altLang="es-CO" dirty="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95</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96</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118</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15/07/2024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15/07/2024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1.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2.png"/><Relationship Id="rId4" Type="http://schemas.openxmlformats.org/officeDocument/2006/relationships/image" Target="../media/image111.png"/></Relationships>
</file>

<file path=ppt/slides/_rels/slide10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2.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_rels/slide10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3.jpeg"/></Relationships>
</file>

<file path=ppt/slides/_rels/slide10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5.png"/></Relationships>
</file>

<file path=ppt/slides/_rels/slide10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6.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2.png"/><Relationship Id="rId4" Type="http://schemas.openxmlformats.org/officeDocument/2006/relationships/image" Target="../media/image111.png"/></Relationships>
</file>

<file path=ppt/slides/_rels/slide10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9.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5.png"/></Relationships>
</file>

<file path=ppt/slides/_rels/slide10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2.png"/><Relationship Id="rId4" Type="http://schemas.openxmlformats.org/officeDocument/2006/relationships/image" Target="../media/image111.png"/></Relationships>
</file>

<file path=ppt/slides/_rels/slide11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5.png"/></Relationships>
</file>

<file path=ppt/slides/_rels/slide11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3.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4.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5.png"/></Relationships>
</file>

<file path=ppt/slides/_rels/slide11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6.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2.png"/><Relationship Id="rId4" Type="http://schemas.openxmlformats.org/officeDocument/2006/relationships/image" Target="../media/image111.png"/></Relationships>
</file>

<file path=ppt/slides/_rels/slide11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7.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6.png"/></Relationships>
</file>

<file path=ppt/slides/_rels/slide11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98.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5.png"/></Relationships>
</file>

<file path=ppt/slides/_rels/slide11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37.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2.png"/><Relationship Id="rId4" Type="http://schemas.openxmlformats.org/officeDocument/2006/relationships/image" Target="../media/image111.png"/></Relationships>
</file>

<file path=ppt/slides/_rels/slide121.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40.xml"/><Relationship Id="rId2" Type="http://schemas.openxmlformats.org/officeDocument/2006/relationships/notesSlide" Target="../notesSlides/notesSlide102.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7.png"/></Relationships>
</file>

<file path=ppt/slides/_rels/slide122.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chart" Target="../charts/chart43.xml"/><Relationship Id="rId2" Type="http://schemas.openxmlformats.org/officeDocument/2006/relationships/notesSlide" Target="../notesSlides/notesSlide103.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04.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5.png"/></Relationships>
</file>

<file path=ppt/slides/_rels/slide12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2.png"/><Relationship Id="rId4" Type="http://schemas.openxmlformats.org/officeDocument/2006/relationships/image" Target="../media/image111.png"/></Relationships>
</file>

<file path=ppt/slides/_rels/slide12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7.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9.png"/></Relationships>
</file>

<file path=ppt/slides/_rels/slide12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8.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2.png"/><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21.jpeg"/><Relationship Id="rId4" Type="http://schemas.openxmlformats.org/officeDocument/2006/relationships/image" Target="../media/image120.jpe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5.png"/><Relationship Id="rId7" Type="http://schemas.openxmlformats.org/officeDocument/2006/relationships/image" Target="../media/image111.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0.jpeg"/><Relationship Id="rId4" Type="http://schemas.openxmlformats.org/officeDocument/2006/relationships/image" Target="../media/image4.jpeg"/></Relationships>
</file>

<file path=ppt/slides/_rels/slide131.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9.png"/><Relationship Id="rId7" Type="http://schemas.openxmlformats.org/officeDocument/2006/relationships/image" Target="../media/image102.png"/><Relationship Id="rId2" Type="http://schemas.openxmlformats.org/officeDocument/2006/relationships/notesSlide" Target="../notesSlides/notesSlide109.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2.jpeg"/><Relationship Id="rId4" Type="http://schemas.openxmlformats.org/officeDocument/2006/relationships/image" Target="../media/image5.png"/><Relationship Id="rId9" Type="http://schemas.openxmlformats.org/officeDocument/2006/relationships/image" Target="../media/image112.png"/></Relationships>
</file>

<file path=ppt/slides/_rels/slide132.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9.png"/><Relationship Id="rId7" Type="http://schemas.openxmlformats.org/officeDocument/2006/relationships/image" Target="../media/image111.png"/><Relationship Id="rId2" Type="http://schemas.openxmlformats.org/officeDocument/2006/relationships/image" Target="../media/image102.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3.jpeg"/><Relationship Id="rId4" Type="http://schemas.openxmlformats.org/officeDocument/2006/relationships/image" Target="../media/image5.png"/></Relationships>
</file>

<file path=ppt/slides/_rels/slide13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2.png"/></Relationships>
</file>

<file path=ppt/slides/_rels/slide13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2.png"/></Relationships>
</file>

<file path=ppt/slides/_rels/slide13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124.png"/><Relationship Id="rId4" Type="http://schemas.openxmlformats.org/officeDocument/2006/relationships/image" Target="../media/image102.png"/></Relationships>
</file>

<file path=ppt/slides/_rels/slide13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6.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7.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2.png"/></Relationships>
</file>

<file path=ppt/slides/_rels/slide14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19.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0.xml"/><Relationship Id="rId1" Type="http://schemas.openxmlformats.org/officeDocument/2006/relationships/slideLayout" Target="../slideLayouts/slideLayout7.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02.png"/></Relationships>
</file>

<file path=ppt/slides/_rels/slide144.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25.png"/><Relationship Id="rId4" Type="http://schemas.openxmlformats.org/officeDocument/2006/relationships/image" Target="../media/image102.png"/></Relationships>
</file>

<file path=ppt/slides/_rels/slide14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4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6.xml"/><Relationship Id="rId1" Type="http://schemas.openxmlformats.org/officeDocument/2006/relationships/slideLayout" Target="../slideLayouts/slideLayout7.xml"/><Relationship Id="rId5" Type="http://schemas.openxmlformats.org/officeDocument/2006/relationships/image" Target="../media/image113.jpeg"/><Relationship Id="rId4" Type="http://schemas.openxmlformats.org/officeDocument/2006/relationships/image" Target="../media/image102.png"/></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7.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5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8.xml"/><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0.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image" Target="../media/image105.png"/><Relationship Id="rId7" Type="http://schemas.openxmlformats.org/officeDocument/2006/relationships/image" Target="../media/image128.jpeg"/><Relationship Id="rId2" Type="http://schemas.openxmlformats.org/officeDocument/2006/relationships/notesSlide" Target="../notesSlides/notesSlide133.xml"/><Relationship Id="rId1" Type="http://schemas.openxmlformats.org/officeDocument/2006/relationships/slideLayout" Target="../slideLayouts/slideLayout7.xml"/><Relationship Id="rId6" Type="http://schemas.openxmlformats.org/officeDocument/2006/relationships/image" Target="../media/image127.jpeg"/><Relationship Id="rId5" Type="http://schemas.openxmlformats.org/officeDocument/2006/relationships/image" Target="../media/image5.png"/><Relationship Id="rId4" Type="http://schemas.openxmlformats.org/officeDocument/2006/relationships/image" Target="../media/image126.png"/><Relationship Id="rId9" Type="http://schemas.openxmlformats.org/officeDocument/2006/relationships/image" Target="../media/image112.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126.png"/></Relationships>
</file>

<file path=ppt/slides/_rels/slide1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7.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8.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9.xml"/><Relationship Id="rId1" Type="http://schemas.openxmlformats.org/officeDocument/2006/relationships/slideLayout" Target="../slideLayouts/slideLayout7.xml"/><Relationship Id="rId5" Type="http://schemas.openxmlformats.org/officeDocument/2006/relationships/image" Target="../media/image112.png"/><Relationship Id="rId4" Type="http://schemas.openxmlformats.org/officeDocument/2006/relationships/image" Target="../media/image111.png"/></Relationships>
</file>

<file path=ppt/slides/_rels/slide1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127.jpeg"/></Relationships>
</file>

<file path=ppt/slides/_rels/slide16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2.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6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43.xml"/><Relationship Id="rId1" Type="http://schemas.openxmlformats.org/officeDocument/2006/relationships/slideLayout" Target="../slideLayouts/slideLayout7.xml"/><Relationship Id="rId4" Type="http://schemas.openxmlformats.org/officeDocument/2006/relationships/image" Target="../media/image128.jpe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3" Type="http://schemas.openxmlformats.org/officeDocument/2006/relationships/image" Target="../media/image130.svg"/><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71.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4.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2.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5.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3.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31.png"/><Relationship Id="rId7" Type="http://schemas.openxmlformats.org/officeDocument/2006/relationships/image" Target="../media/image5.png"/><Relationship Id="rId2" Type="http://schemas.openxmlformats.org/officeDocument/2006/relationships/notesSlide" Target="../notesSlides/notesSlide146.xml"/><Relationship Id="rId1" Type="http://schemas.openxmlformats.org/officeDocument/2006/relationships/slideLayout" Target="../slideLayouts/slideLayout2.xml"/><Relationship Id="rId6" Type="http://schemas.openxmlformats.org/officeDocument/2006/relationships/image" Target="../media/image134.jpeg"/><Relationship Id="rId5" Type="http://schemas.openxmlformats.org/officeDocument/2006/relationships/image" Target="../media/image133.jpeg"/><Relationship Id="rId4" Type="http://schemas.openxmlformats.org/officeDocument/2006/relationships/image" Target="../media/image132.png"/></Relationships>
</file>

<file path=ppt/slides/_rels/slide174.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image" Target="../media/image134.jpeg"/><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31.png"/><Relationship Id="rId7" Type="http://schemas.openxmlformats.org/officeDocument/2006/relationships/image" Target="../media/image6.png"/><Relationship Id="rId2" Type="http://schemas.openxmlformats.org/officeDocument/2006/relationships/notesSlide" Target="../notesSlides/notesSlide153.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4.jpeg"/><Relationship Id="rId4" Type="http://schemas.openxmlformats.org/officeDocument/2006/relationships/image" Target="../media/image133.jpeg"/><Relationship Id="rId9" Type="http://schemas.openxmlformats.org/officeDocument/2006/relationships/chart" Target="../charts/chart58.xml"/></Relationships>
</file>

<file path=ppt/slides/_rels/slide21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8" Type="http://schemas.openxmlformats.org/officeDocument/2006/relationships/image" Target="../media/image138.png"/><Relationship Id="rId3" Type="http://schemas.openxmlformats.org/officeDocument/2006/relationships/image" Target="../media/image9.png"/><Relationship Id="rId7" Type="http://schemas.openxmlformats.org/officeDocument/2006/relationships/image" Target="../media/image10.jpeg"/><Relationship Id="rId12" Type="http://schemas.openxmlformats.org/officeDocument/2006/relationships/image" Target="../media/image106.png"/><Relationship Id="rId2" Type="http://schemas.openxmlformats.org/officeDocument/2006/relationships/notesSlide" Target="../notesSlides/notesSlide154.xml"/><Relationship Id="rId1" Type="http://schemas.openxmlformats.org/officeDocument/2006/relationships/slideLayout" Target="../slideLayouts/slideLayout2.xml"/><Relationship Id="rId6" Type="http://schemas.openxmlformats.org/officeDocument/2006/relationships/image" Target="../media/image122.jpeg"/><Relationship Id="rId11" Type="http://schemas.openxmlformats.org/officeDocument/2006/relationships/image" Target="../media/image141.svg"/><Relationship Id="rId5" Type="http://schemas.openxmlformats.org/officeDocument/2006/relationships/image" Target="../media/image132.png"/><Relationship Id="rId10" Type="http://schemas.openxmlformats.org/officeDocument/2006/relationships/image" Target="../media/image140.svg"/><Relationship Id="rId4" Type="http://schemas.openxmlformats.org/officeDocument/2006/relationships/image" Target="../media/image5.png"/><Relationship Id="rId9" Type="http://schemas.openxmlformats.org/officeDocument/2006/relationships/image" Target="../media/image139.svg"/></Relationships>
</file>

<file path=ppt/slides/_rels/slide218.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7.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7.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7.xml"/><Relationship Id="rId1" Type="http://schemas.openxmlformats.org/officeDocument/2006/relationships/slideLayout" Target="../slideLayouts/slideLayout7.xml"/><Relationship Id="rId6" Type="http://schemas.openxmlformats.org/officeDocument/2006/relationships/image" Target="../media/image47.jpe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6.png"/><Relationship Id="rId7"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7.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jpeg"/><Relationship Id="rId4" Type="http://schemas.openxmlformats.org/officeDocument/2006/relationships/image" Target="../media/image42.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jpe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0.xml"/><Relationship Id="rId1" Type="http://schemas.openxmlformats.org/officeDocument/2006/relationships/slideLayout" Target="../slideLayouts/slideLayout7.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eg"/></Relationships>
</file>

<file path=ppt/slides/_rels/slide5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4.xml"/><Relationship Id="rId1" Type="http://schemas.openxmlformats.org/officeDocument/2006/relationships/slideLayout" Target="../slideLayouts/slideLayout2.xml"/><Relationship Id="rId4" Type="http://schemas.openxmlformats.org/officeDocument/2006/relationships/image" Target="../media/image93.jpeg"/></Relationships>
</file>

<file path=ppt/slides/_rels/slide58.xml.rels><?xml version="1.0" encoding="UTF-8" standalone="yes"?>
<Relationships xmlns="http://schemas.openxmlformats.org/package/2006/relationships"><Relationship Id="rId3" Type="http://schemas.openxmlformats.org/officeDocument/2006/relationships/image" Target="../media/image95.svg"/><Relationship Id="rId2" Type="http://schemas.openxmlformats.org/officeDocument/2006/relationships/image" Target="../media/image94.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45.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6.xml"/><Relationship Id="rId1" Type="http://schemas.openxmlformats.org/officeDocument/2006/relationships/slideLayout" Target="../slideLayouts/slideLayout7.xml"/><Relationship Id="rId5" Type="http://schemas.openxmlformats.org/officeDocument/2006/relationships/image" Target="../media/image97.svg"/><Relationship Id="rId4" Type="http://schemas.openxmlformats.org/officeDocument/2006/relationships/image" Target="../media/image94.png"/></Relationships>
</file>

<file path=ppt/slides/_rels/slide6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2.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4.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97.svg"/></Relationships>
</file>

<file path=ppt/slides/_rels/slide6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9.png"/><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6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1.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97.svg"/></Relationships>
</file>

<file path=ppt/slides/_rels/slide71.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53.xml"/><Relationship Id="rId1" Type="http://schemas.openxmlformats.org/officeDocument/2006/relationships/slideLayout" Target="../slideLayouts/slideLayout7.xml"/><Relationship Id="rId5" Type="http://schemas.openxmlformats.org/officeDocument/2006/relationships/image" Target="../media/image103.png"/><Relationship Id="rId4" Type="http://schemas.openxmlformats.org/officeDocument/2006/relationships/image" Target="../media/image102.png"/></Relationships>
</file>

<file path=ppt/slides/_rels/slide7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7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106.png"/></Relationships>
</file>

<file path=ppt/slides/_rels/slide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8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7.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7.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68.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69.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2.png"/></Relationships>
</file>

<file path=ppt/slides/_rels/slide8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2.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image" Target="../media/image102.png"/></Relationships>
</file>

<file path=ppt/slides/_rels/slide91.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2.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2.png"/></Relationships>
</file>

<file path=ppt/slides/_rels/slide9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3.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7.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8.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8.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9.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10.png"/></Relationships>
</file>

<file path=ppt/slides/_rels/slide9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76 – JUNIO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69268176-1311-8A48-5560-DBA373E553B3}"/>
              </a:ext>
            </a:extLst>
          </p:cNvPr>
          <p:cNvGraphicFramePr>
            <a:graphicFrameLocks noGrp="1"/>
          </p:cNvGraphicFramePr>
          <p:nvPr>
            <p:extLst>
              <p:ext uri="{D42A27DB-BD31-4B8C-83A1-F6EECF244321}">
                <p14:modId xmlns:p14="http://schemas.microsoft.com/office/powerpoint/2010/main" val="1707229245"/>
              </p:ext>
            </p:extLst>
          </p:nvPr>
        </p:nvGraphicFramePr>
        <p:xfrm>
          <a:off x="334425" y="2542652"/>
          <a:ext cx="11523149" cy="2142623"/>
        </p:xfrm>
        <a:graphic>
          <a:graphicData uri="http://schemas.openxmlformats.org/drawingml/2006/table">
            <a:tbl>
              <a:tblPr/>
              <a:tblGrid>
                <a:gridCol w="747245">
                  <a:extLst>
                    <a:ext uri="{9D8B030D-6E8A-4147-A177-3AD203B41FA5}">
                      <a16:colId xmlns:a16="http://schemas.microsoft.com/office/drawing/2014/main" val="752083053"/>
                    </a:ext>
                  </a:extLst>
                </a:gridCol>
                <a:gridCol w="971419">
                  <a:extLst>
                    <a:ext uri="{9D8B030D-6E8A-4147-A177-3AD203B41FA5}">
                      <a16:colId xmlns:a16="http://schemas.microsoft.com/office/drawing/2014/main" val="3693414682"/>
                    </a:ext>
                  </a:extLst>
                </a:gridCol>
                <a:gridCol w="286444">
                  <a:extLst>
                    <a:ext uri="{9D8B030D-6E8A-4147-A177-3AD203B41FA5}">
                      <a16:colId xmlns:a16="http://schemas.microsoft.com/office/drawing/2014/main" val="1641026241"/>
                    </a:ext>
                  </a:extLst>
                </a:gridCol>
                <a:gridCol w="759700">
                  <a:extLst>
                    <a:ext uri="{9D8B030D-6E8A-4147-A177-3AD203B41FA5}">
                      <a16:colId xmlns:a16="http://schemas.microsoft.com/office/drawing/2014/main" val="3823422825"/>
                    </a:ext>
                  </a:extLst>
                </a:gridCol>
                <a:gridCol w="896694">
                  <a:extLst>
                    <a:ext uri="{9D8B030D-6E8A-4147-A177-3AD203B41FA5}">
                      <a16:colId xmlns:a16="http://schemas.microsoft.com/office/drawing/2014/main" val="536672018"/>
                    </a:ext>
                  </a:extLst>
                </a:gridCol>
                <a:gridCol w="286444">
                  <a:extLst>
                    <a:ext uri="{9D8B030D-6E8A-4147-A177-3AD203B41FA5}">
                      <a16:colId xmlns:a16="http://schemas.microsoft.com/office/drawing/2014/main" val="2620091664"/>
                    </a:ext>
                  </a:extLst>
                </a:gridCol>
                <a:gridCol w="759700">
                  <a:extLst>
                    <a:ext uri="{9D8B030D-6E8A-4147-A177-3AD203B41FA5}">
                      <a16:colId xmlns:a16="http://schemas.microsoft.com/office/drawing/2014/main" val="581341756"/>
                    </a:ext>
                  </a:extLst>
                </a:gridCol>
                <a:gridCol w="934057">
                  <a:extLst>
                    <a:ext uri="{9D8B030D-6E8A-4147-A177-3AD203B41FA5}">
                      <a16:colId xmlns:a16="http://schemas.microsoft.com/office/drawing/2014/main" val="820600813"/>
                    </a:ext>
                  </a:extLst>
                </a:gridCol>
                <a:gridCol w="286444">
                  <a:extLst>
                    <a:ext uri="{9D8B030D-6E8A-4147-A177-3AD203B41FA5}">
                      <a16:colId xmlns:a16="http://schemas.microsoft.com/office/drawing/2014/main" val="1391375667"/>
                    </a:ext>
                  </a:extLst>
                </a:gridCol>
                <a:gridCol w="759700">
                  <a:extLst>
                    <a:ext uri="{9D8B030D-6E8A-4147-A177-3AD203B41FA5}">
                      <a16:colId xmlns:a16="http://schemas.microsoft.com/office/drawing/2014/main" val="1536437264"/>
                    </a:ext>
                  </a:extLst>
                </a:gridCol>
                <a:gridCol w="887354">
                  <a:extLst>
                    <a:ext uri="{9D8B030D-6E8A-4147-A177-3AD203B41FA5}">
                      <a16:colId xmlns:a16="http://schemas.microsoft.com/office/drawing/2014/main" val="3059110075"/>
                    </a:ext>
                  </a:extLst>
                </a:gridCol>
                <a:gridCol w="286444">
                  <a:extLst>
                    <a:ext uri="{9D8B030D-6E8A-4147-A177-3AD203B41FA5}">
                      <a16:colId xmlns:a16="http://schemas.microsoft.com/office/drawing/2014/main" val="1099714421"/>
                    </a:ext>
                  </a:extLst>
                </a:gridCol>
                <a:gridCol w="759700">
                  <a:extLst>
                    <a:ext uri="{9D8B030D-6E8A-4147-A177-3AD203B41FA5}">
                      <a16:colId xmlns:a16="http://schemas.microsoft.com/office/drawing/2014/main" val="3037124484"/>
                    </a:ext>
                  </a:extLst>
                </a:gridCol>
                <a:gridCol w="946511">
                  <a:extLst>
                    <a:ext uri="{9D8B030D-6E8A-4147-A177-3AD203B41FA5}">
                      <a16:colId xmlns:a16="http://schemas.microsoft.com/office/drawing/2014/main" val="689841454"/>
                    </a:ext>
                  </a:extLst>
                </a:gridCol>
                <a:gridCol w="286444">
                  <a:extLst>
                    <a:ext uri="{9D8B030D-6E8A-4147-A177-3AD203B41FA5}">
                      <a16:colId xmlns:a16="http://schemas.microsoft.com/office/drawing/2014/main" val="2032831991"/>
                    </a:ext>
                  </a:extLst>
                </a:gridCol>
                <a:gridCol w="759700">
                  <a:extLst>
                    <a:ext uri="{9D8B030D-6E8A-4147-A177-3AD203B41FA5}">
                      <a16:colId xmlns:a16="http://schemas.microsoft.com/office/drawing/2014/main" val="2762539415"/>
                    </a:ext>
                  </a:extLst>
                </a:gridCol>
                <a:gridCol w="909149">
                  <a:extLst>
                    <a:ext uri="{9D8B030D-6E8A-4147-A177-3AD203B41FA5}">
                      <a16:colId xmlns:a16="http://schemas.microsoft.com/office/drawing/2014/main" val="4088183124"/>
                    </a:ext>
                  </a:extLst>
                </a:gridCol>
              </a:tblGrid>
              <a:tr h="48267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99979994"/>
                  </a:ext>
                </a:extLst>
              </a:tr>
              <a:tr h="23545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613.337,97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36330946"/>
                  </a:ext>
                </a:extLst>
              </a:tr>
              <a:tr h="235453">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FFFFFF"/>
                          </a:highligh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288678423"/>
                  </a:ext>
                </a:extLst>
              </a:tr>
              <a:tr h="23545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34857069"/>
                  </a:ext>
                </a:extLst>
              </a:tr>
              <a:tr h="235453">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92.775,91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594.098,12</a:t>
                      </a:r>
                    </a:p>
                  </a:txBody>
                  <a:tcPr marL="0" marR="0" marT="0" marB="0" anchor="ctr">
                    <a:lnL>
                      <a:noFill/>
                    </a:lnL>
                    <a:lnR>
                      <a:noFill/>
                    </a:lnR>
                    <a:lnT>
                      <a:noFill/>
                    </a:lnT>
                    <a:lnB>
                      <a:noFill/>
                    </a:lnB>
                    <a:noFill/>
                  </a:tcPr>
                </a:tc>
                <a:extLst>
                  <a:ext uri="{0D108BD9-81ED-4DB2-BD59-A6C34878D82A}">
                    <a16:rowId xmlns:a16="http://schemas.microsoft.com/office/drawing/2014/main" val="3053011676"/>
                  </a:ext>
                </a:extLst>
              </a:tr>
              <a:tr h="23545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184.245,40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180.903,61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95.157,54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72.104,23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78.891,04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611.301,83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990278708"/>
                  </a:ext>
                </a:extLst>
              </a:tr>
              <a:tr h="48267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181.563,08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176.233,70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92.970,95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69.757,27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76.756,10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597.281,10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759162583"/>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enero 2024 a junio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Gráfico 1">
            <a:extLst>
              <a:ext uri="{FF2B5EF4-FFF2-40B4-BE49-F238E27FC236}">
                <a16:creationId xmlns:a16="http://schemas.microsoft.com/office/drawing/2014/main" id="{AAA7FF34-0EE2-4E95-BFC3-1988981A0CC7}"/>
              </a:ext>
            </a:extLst>
          </p:cNvPr>
          <p:cNvGraphicFramePr>
            <a:graphicFrameLocks/>
          </p:cNvGraphicFramePr>
          <p:nvPr/>
        </p:nvGraphicFramePr>
        <p:xfrm>
          <a:off x="2312364" y="1749899"/>
          <a:ext cx="7921006" cy="440040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enero 2024 a junio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911465" y="1288134"/>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733C5E0-B87F-4127-81B8-58BFFBE6C12A}"/>
              </a:ext>
            </a:extLst>
          </p:cNvPr>
          <p:cNvGraphicFramePr>
            <a:graphicFrameLocks/>
          </p:cNvGraphicFramePr>
          <p:nvPr/>
        </p:nvGraphicFramePr>
        <p:xfrm>
          <a:off x="1622425" y="1609345"/>
          <a:ext cx="8070215" cy="468111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enero 2024 a junio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8132805"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63F23D30-FAC0-423C-89F7-6D96AD0591AD}"/>
              </a:ext>
            </a:extLst>
          </p:cNvPr>
          <p:cNvGraphicFramePr>
            <a:graphicFrameLocks/>
          </p:cNvGraphicFramePr>
          <p:nvPr/>
        </p:nvGraphicFramePr>
        <p:xfrm>
          <a:off x="2159808" y="1533252"/>
          <a:ext cx="7872383" cy="450031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Junio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$28.763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 name="Gráfico 2">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54784"/>
          <a:ext cx="8654143" cy="486879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Junio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$46.197</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30-jun-2024 descargado del SIGAB el 10-jul-2024.</a:t>
            </a:r>
            <a:endParaRPr lang="es-CO" sz="1000" dirty="0">
              <a:solidFill>
                <a:schemeClr val="accent1">
                  <a:lumMod val="50000"/>
                </a:schemeClr>
              </a:solidFill>
              <a:cs typeface="Arial"/>
            </a:endParaRPr>
          </a:p>
        </p:txBody>
      </p:sp>
      <p:graphicFrame>
        <p:nvGraphicFramePr>
          <p:cNvPr id="2" name="Gráfico 1">
            <a:extLst>
              <a:ext uri="{FF2B5EF4-FFF2-40B4-BE49-F238E27FC236}">
                <a16:creationId xmlns:a16="http://schemas.microsoft.com/office/drawing/2014/main" id="{DE1C2497-F020-F3B6-8B72-2E40677C82E9}"/>
              </a:ext>
            </a:extLst>
          </p:cNvPr>
          <p:cNvGraphicFramePr>
            <a:graphicFrameLocks/>
          </p:cNvGraphicFramePr>
          <p:nvPr/>
        </p:nvGraphicFramePr>
        <p:xfrm>
          <a:off x="2052980" y="1414703"/>
          <a:ext cx="8134816" cy="446997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Junio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$15.082 millones</a:t>
            </a:r>
            <a:endParaRPr lang="es-CO" sz="1400" b="1" kern="0" dirty="0">
              <a:solidFill>
                <a:schemeClr val="accent1">
                  <a:lumMod val="50000"/>
                </a:schemeClr>
              </a:solidFill>
              <a:cs typeface="Arial" panose="020B0604020202020204" pitchFamily="34" charset="0"/>
            </a:endParaRPr>
          </a:p>
        </p:txBody>
      </p:sp>
      <p:graphicFrame>
        <p:nvGraphicFramePr>
          <p:cNvPr id="11" name="Gráfico 10">
            <a:extLst>
              <a:ext uri="{FF2B5EF4-FFF2-40B4-BE49-F238E27FC236}">
                <a16:creationId xmlns:a16="http://schemas.microsoft.com/office/drawing/2014/main" id="{6951894A-0F5B-41C4-BB51-59398C762456}"/>
              </a:ext>
            </a:extLst>
          </p:cNvPr>
          <p:cNvGraphicFramePr>
            <a:graphicFrameLocks/>
          </p:cNvGraphicFramePr>
          <p:nvPr/>
        </p:nvGraphicFramePr>
        <p:xfrm>
          <a:off x="2385219" y="1189850"/>
          <a:ext cx="7863681" cy="4555241"/>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Junio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$25.004</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2" name="Gráfico 1">
            <a:extLst>
              <a:ext uri="{FF2B5EF4-FFF2-40B4-BE49-F238E27FC236}">
                <a16:creationId xmlns:a16="http://schemas.microsoft.com/office/drawing/2014/main" id="{381F4CF4-7490-4180-4E07-1AADCAF5D32C}"/>
              </a:ext>
            </a:extLst>
          </p:cNvPr>
          <p:cNvGraphicFramePr>
            <a:graphicFrameLocks noGrp="1"/>
          </p:cNvGraphicFramePr>
          <p:nvPr/>
        </p:nvGraphicFramePr>
        <p:xfrm>
          <a:off x="1768928" y="1422400"/>
          <a:ext cx="8654143" cy="424647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Junio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$13.428</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F8D59280-9192-D634-2F96-A85099504755}"/>
              </a:ext>
            </a:extLst>
          </p:cNvPr>
          <p:cNvGraphicFramePr>
            <a:graphicFrameLocks/>
          </p:cNvGraphicFramePr>
          <p:nvPr/>
        </p:nvGraphicFramePr>
        <p:xfrm>
          <a:off x="2155826" y="1335742"/>
          <a:ext cx="7720016" cy="43586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Junio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$28.763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9B76736F-6335-462B-B647-1950108CA8B7}"/>
              </a:ext>
            </a:extLst>
          </p:cNvPr>
          <p:cNvGraphicFramePr>
            <a:graphicFrameLocks noGrp="1"/>
          </p:cNvGraphicFramePr>
          <p:nvPr/>
        </p:nvGraphicFramePr>
        <p:xfrm>
          <a:off x="1766454" y="1115774"/>
          <a:ext cx="8659091" cy="455530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Junio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10-jul-2024.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$46.197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6E5BB460-A484-43A1-5799-E132E4625DD8}"/>
              </a:ext>
            </a:extLst>
          </p:cNvPr>
          <p:cNvGraphicFramePr>
            <a:graphicFrameLocks noGrp="1"/>
          </p:cNvGraphicFramePr>
          <p:nvPr/>
        </p:nvGraphicFramePr>
        <p:xfrm>
          <a:off x="1759992" y="1303939"/>
          <a:ext cx="8672015" cy="422559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E70324B-D807-371D-8DBD-0DBEBC5919E5}"/>
              </a:ext>
            </a:extLst>
          </p:cNvPr>
          <p:cNvGraphicFramePr>
            <a:graphicFrameLocks noGrp="1"/>
          </p:cNvGraphicFramePr>
          <p:nvPr>
            <p:extLst>
              <p:ext uri="{D42A27DB-BD31-4B8C-83A1-F6EECF244321}">
                <p14:modId xmlns:p14="http://schemas.microsoft.com/office/powerpoint/2010/main" val="403243990"/>
              </p:ext>
            </p:extLst>
          </p:nvPr>
        </p:nvGraphicFramePr>
        <p:xfrm>
          <a:off x="221660" y="2688526"/>
          <a:ext cx="11584520" cy="3482054"/>
        </p:xfrm>
        <a:graphic>
          <a:graphicData uri="http://schemas.openxmlformats.org/drawingml/2006/table">
            <a:tbl>
              <a:tblPr/>
              <a:tblGrid>
                <a:gridCol w="837750">
                  <a:extLst>
                    <a:ext uri="{9D8B030D-6E8A-4147-A177-3AD203B41FA5}">
                      <a16:colId xmlns:a16="http://schemas.microsoft.com/office/drawing/2014/main" val="2473391273"/>
                    </a:ext>
                  </a:extLst>
                </a:gridCol>
                <a:gridCol w="863930">
                  <a:extLst>
                    <a:ext uri="{9D8B030D-6E8A-4147-A177-3AD203B41FA5}">
                      <a16:colId xmlns:a16="http://schemas.microsoft.com/office/drawing/2014/main" val="1996952802"/>
                    </a:ext>
                  </a:extLst>
                </a:gridCol>
                <a:gridCol w="301067">
                  <a:extLst>
                    <a:ext uri="{9D8B030D-6E8A-4147-A177-3AD203B41FA5}">
                      <a16:colId xmlns:a16="http://schemas.microsoft.com/office/drawing/2014/main" val="3581737244"/>
                    </a:ext>
                  </a:extLst>
                </a:gridCol>
                <a:gridCol w="811571">
                  <a:extLst>
                    <a:ext uri="{9D8B030D-6E8A-4147-A177-3AD203B41FA5}">
                      <a16:colId xmlns:a16="http://schemas.microsoft.com/office/drawing/2014/main" val="124680312"/>
                    </a:ext>
                  </a:extLst>
                </a:gridCol>
                <a:gridCol w="863930">
                  <a:extLst>
                    <a:ext uri="{9D8B030D-6E8A-4147-A177-3AD203B41FA5}">
                      <a16:colId xmlns:a16="http://schemas.microsoft.com/office/drawing/2014/main" val="2262435067"/>
                    </a:ext>
                  </a:extLst>
                </a:gridCol>
                <a:gridCol w="301067">
                  <a:extLst>
                    <a:ext uri="{9D8B030D-6E8A-4147-A177-3AD203B41FA5}">
                      <a16:colId xmlns:a16="http://schemas.microsoft.com/office/drawing/2014/main" val="2023401680"/>
                    </a:ext>
                  </a:extLst>
                </a:gridCol>
                <a:gridCol w="811571">
                  <a:extLst>
                    <a:ext uri="{9D8B030D-6E8A-4147-A177-3AD203B41FA5}">
                      <a16:colId xmlns:a16="http://schemas.microsoft.com/office/drawing/2014/main" val="3379409236"/>
                    </a:ext>
                  </a:extLst>
                </a:gridCol>
                <a:gridCol w="863930">
                  <a:extLst>
                    <a:ext uri="{9D8B030D-6E8A-4147-A177-3AD203B41FA5}">
                      <a16:colId xmlns:a16="http://schemas.microsoft.com/office/drawing/2014/main" val="2944991404"/>
                    </a:ext>
                  </a:extLst>
                </a:gridCol>
                <a:gridCol w="301067">
                  <a:extLst>
                    <a:ext uri="{9D8B030D-6E8A-4147-A177-3AD203B41FA5}">
                      <a16:colId xmlns:a16="http://schemas.microsoft.com/office/drawing/2014/main" val="1961107875"/>
                    </a:ext>
                  </a:extLst>
                </a:gridCol>
                <a:gridCol w="811571">
                  <a:extLst>
                    <a:ext uri="{9D8B030D-6E8A-4147-A177-3AD203B41FA5}">
                      <a16:colId xmlns:a16="http://schemas.microsoft.com/office/drawing/2014/main" val="867262910"/>
                    </a:ext>
                  </a:extLst>
                </a:gridCol>
                <a:gridCol w="863930">
                  <a:extLst>
                    <a:ext uri="{9D8B030D-6E8A-4147-A177-3AD203B41FA5}">
                      <a16:colId xmlns:a16="http://schemas.microsoft.com/office/drawing/2014/main" val="2981738827"/>
                    </a:ext>
                  </a:extLst>
                </a:gridCol>
                <a:gridCol w="301067">
                  <a:extLst>
                    <a:ext uri="{9D8B030D-6E8A-4147-A177-3AD203B41FA5}">
                      <a16:colId xmlns:a16="http://schemas.microsoft.com/office/drawing/2014/main" val="1478015752"/>
                    </a:ext>
                  </a:extLst>
                </a:gridCol>
                <a:gridCol w="811571">
                  <a:extLst>
                    <a:ext uri="{9D8B030D-6E8A-4147-A177-3AD203B41FA5}">
                      <a16:colId xmlns:a16="http://schemas.microsoft.com/office/drawing/2014/main" val="1950855601"/>
                    </a:ext>
                  </a:extLst>
                </a:gridCol>
                <a:gridCol w="863930">
                  <a:extLst>
                    <a:ext uri="{9D8B030D-6E8A-4147-A177-3AD203B41FA5}">
                      <a16:colId xmlns:a16="http://schemas.microsoft.com/office/drawing/2014/main" val="1404623803"/>
                    </a:ext>
                  </a:extLst>
                </a:gridCol>
                <a:gridCol w="301067">
                  <a:extLst>
                    <a:ext uri="{9D8B030D-6E8A-4147-A177-3AD203B41FA5}">
                      <a16:colId xmlns:a16="http://schemas.microsoft.com/office/drawing/2014/main" val="428838015"/>
                    </a:ext>
                  </a:extLst>
                </a:gridCol>
                <a:gridCol w="811571">
                  <a:extLst>
                    <a:ext uri="{9D8B030D-6E8A-4147-A177-3AD203B41FA5}">
                      <a16:colId xmlns:a16="http://schemas.microsoft.com/office/drawing/2014/main" val="64318119"/>
                    </a:ext>
                  </a:extLst>
                </a:gridCol>
                <a:gridCol w="863930">
                  <a:extLst>
                    <a:ext uri="{9D8B030D-6E8A-4147-A177-3AD203B41FA5}">
                      <a16:colId xmlns:a16="http://schemas.microsoft.com/office/drawing/2014/main" val="1568567879"/>
                    </a:ext>
                  </a:extLst>
                </a:gridCol>
              </a:tblGrid>
              <a:tr h="480651">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36965764"/>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35843084"/>
                  </a:ext>
                </a:extLst>
              </a:tr>
              <a:tr h="213623">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1827610843"/>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79149504"/>
                  </a:ext>
                </a:extLst>
              </a:tr>
              <a:tr h="213623">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3651955014"/>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24499854"/>
                  </a:ext>
                </a:extLst>
              </a:tr>
              <a:tr h="213623">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347138111"/>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26234348"/>
                  </a:ext>
                </a:extLst>
              </a:tr>
              <a:tr h="213623">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3294023007"/>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7197679"/>
                  </a:ext>
                </a:extLst>
              </a:tr>
              <a:tr h="213623">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3631236486"/>
                  </a:ext>
                </a:extLst>
              </a:tr>
              <a:tr h="2136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663798"/>
                  </a:ext>
                </a:extLst>
              </a:tr>
              <a:tr h="213623">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3928098078"/>
                  </a:ext>
                </a:extLst>
              </a:tr>
              <a:tr h="437927">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95722819"/>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Junio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$15.082 millones</a:t>
            </a:r>
            <a:endParaRPr lang="es-CO" sz="1400" b="1" kern="0" dirty="0">
              <a:solidFill>
                <a:schemeClr val="accent1">
                  <a:lumMod val="50000"/>
                </a:schemeClr>
              </a:solidFill>
              <a:cs typeface="Arial" panose="020B0604020202020204" pitchFamily="34" charset="0"/>
            </a:endParaRPr>
          </a:p>
        </p:txBody>
      </p:sp>
      <p:graphicFrame>
        <p:nvGraphicFramePr>
          <p:cNvPr id="13" name="Gráfico 12">
            <a:extLst>
              <a:ext uri="{FF2B5EF4-FFF2-40B4-BE49-F238E27FC236}">
                <a16:creationId xmlns:a16="http://schemas.microsoft.com/office/drawing/2014/main" id="{900A3A43-D27A-407B-AEEC-E6E0938482CE}"/>
              </a:ext>
            </a:extLst>
          </p:cNvPr>
          <p:cNvGraphicFramePr>
            <a:graphicFrameLocks noGrp="1"/>
          </p:cNvGraphicFramePr>
          <p:nvPr/>
        </p:nvGraphicFramePr>
        <p:xfrm>
          <a:off x="1759992" y="1205826"/>
          <a:ext cx="8672015" cy="432456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Junio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$25.004</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2C9B1F12-4BCB-F37E-9F5B-69A39BB48E7C}"/>
              </a:ext>
            </a:extLst>
          </p:cNvPr>
          <p:cNvGraphicFramePr>
            <a:graphicFrameLocks noGrp="1"/>
          </p:cNvGraphicFramePr>
          <p:nvPr/>
        </p:nvGraphicFramePr>
        <p:xfrm>
          <a:off x="1759992" y="1314300"/>
          <a:ext cx="8672015" cy="454390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Junio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$13.428</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5" name="Gráfico 4">
            <a:extLst>
              <a:ext uri="{FF2B5EF4-FFF2-40B4-BE49-F238E27FC236}">
                <a16:creationId xmlns:a16="http://schemas.microsoft.com/office/drawing/2014/main" id="{9026FF45-9405-9A41-5A10-3C3F59E643F6}"/>
              </a:ext>
            </a:extLst>
          </p:cNvPr>
          <p:cNvGraphicFramePr>
            <a:graphicFrameLocks noGrp="1"/>
          </p:cNvGraphicFramePr>
          <p:nvPr/>
        </p:nvGraphicFramePr>
        <p:xfrm>
          <a:off x="2022456" y="1458373"/>
          <a:ext cx="8673353" cy="394125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10.974</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3.975</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14.949</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12.692</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1.121</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13.814</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23.666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5.097</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28.763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Junio 2024</a:t>
            </a:r>
            <a:endParaRPr lang="es-CO" sz="1600" b="0" kern="0" dirty="0">
              <a:solidFill>
                <a:schemeClr val="accent1">
                  <a:lumMod val="50000"/>
                </a:schemeClr>
              </a:solidFill>
            </a:endParaRPr>
          </a:p>
        </p:txBody>
      </p:sp>
      <p:graphicFrame>
        <p:nvGraphicFramePr>
          <p:cNvPr id="3" name="Gráfico 2">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365252"/>
          <a:ext cx="8657167" cy="34002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Junio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10-jul-2024.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15.934</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10.742</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26.676</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18.671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850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19.521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34.605</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11.593</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46.197</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3" name="Gráfico 2">
            <a:extLst>
              <a:ext uri="{FF2B5EF4-FFF2-40B4-BE49-F238E27FC236}">
                <a16:creationId xmlns:a16="http://schemas.microsoft.com/office/drawing/2014/main" id="{8D017251-ADF4-E6A4-867C-C61FED5DAD57}"/>
              </a:ext>
            </a:extLst>
          </p:cNvPr>
          <p:cNvGraphicFramePr>
            <a:graphicFrameLocks noGrp="1"/>
          </p:cNvGraphicFramePr>
          <p:nvPr/>
        </p:nvGraphicFramePr>
        <p:xfrm>
          <a:off x="1759992" y="1289448"/>
          <a:ext cx="8672015" cy="332511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4.350</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1.327</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5.677</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7.999</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1.405</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0" kern="1200" dirty="0">
                          <a:solidFill>
                            <a:schemeClr val="accent1">
                              <a:lumMod val="50000"/>
                            </a:schemeClr>
                          </a:solidFill>
                          <a:effectLst/>
                          <a:latin typeface="+mn-lt"/>
                          <a:ea typeface="Calibri" panose="020F0502020204030204" pitchFamily="34" charset="0"/>
                          <a:cs typeface="Times New Roman"/>
                        </a:rPr>
                        <a:t>9.404</a:t>
                      </a:r>
                      <a:endParaRPr lang="es-CO" sz="1050" b="0"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12.349</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2.733</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tc>
                  <a:txBody>
                    <a:bodyPr/>
                    <a:lstStyle/>
                    <a:p>
                      <a:pPr marL="0" algn="r" defTabSz="914400" rtl="0" eaLnBrk="1" fontAlgn="ctr" latinLnBrk="0" hangingPunct="1">
                        <a:spcAft>
                          <a:spcPts val="0"/>
                        </a:spcAft>
                      </a:pPr>
                      <a:r>
                        <a:rPr lang="es-MX" sz="1050" b="1" kern="1200" dirty="0">
                          <a:solidFill>
                            <a:schemeClr val="accent1">
                              <a:lumMod val="50000"/>
                            </a:schemeClr>
                          </a:solidFill>
                          <a:effectLst/>
                          <a:latin typeface="+mn-lt"/>
                          <a:ea typeface="Calibri" panose="020F0502020204030204" pitchFamily="34" charset="0"/>
                          <a:cs typeface="Times New Roman"/>
                        </a:rPr>
                        <a:t>15.082</a:t>
                      </a:r>
                      <a:endParaRPr lang="es-CO" sz="1050" b="1" kern="1200" dirty="0">
                        <a:solidFill>
                          <a:schemeClr val="accent1">
                            <a:lumMod val="50000"/>
                          </a:schemeClr>
                        </a:solidFill>
                        <a:effectLst/>
                        <a:latin typeface="+mn-lt"/>
                        <a:ea typeface="Calibri" panose="020F0502020204030204" pitchFamily="34" charset="0"/>
                        <a:cs typeface="Times New Roman"/>
                      </a:endParaRP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3" name="Gráfico 2">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61856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4" y="4793111"/>
          <a:ext cx="5144240" cy="953204"/>
        </p:xfrm>
        <a:graphic>
          <a:graphicData uri="http://schemas.openxmlformats.org/drawingml/2006/table">
            <a:tbl>
              <a:tblPr firstRow="1" bandRow="1">
                <a:tableStyleId>{68D230F3-CF80-4859-8CE7-A43EE81993B5}</a:tableStyleId>
              </a:tblPr>
              <a:tblGrid>
                <a:gridCol w="1286060">
                  <a:extLst>
                    <a:ext uri="{9D8B030D-6E8A-4147-A177-3AD203B41FA5}">
                      <a16:colId xmlns:a16="http://schemas.microsoft.com/office/drawing/2014/main" val="2424529654"/>
                    </a:ext>
                  </a:extLst>
                </a:gridCol>
                <a:gridCol w="1286060">
                  <a:extLst>
                    <a:ext uri="{9D8B030D-6E8A-4147-A177-3AD203B41FA5}">
                      <a16:colId xmlns:a16="http://schemas.microsoft.com/office/drawing/2014/main" val="3315557300"/>
                    </a:ext>
                  </a:extLst>
                </a:gridCol>
                <a:gridCol w="996236">
                  <a:extLst>
                    <a:ext uri="{9D8B030D-6E8A-4147-A177-3AD203B41FA5}">
                      <a16:colId xmlns:a16="http://schemas.microsoft.com/office/drawing/2014/main" val="4280032849"/>
                    </a:ext>
                  </a:extLst>
                </a:gridCol>
                <a:gridCol w="1575884">
                  <a:extLst>
                    <a:ext uri="{9D8B030D-6E8A-4147-A177-3AD203B41FA5}">
                      <a16:colId xmlns:a16="http://schemas.microsoft.com/office/drawing/2014/main" val="3611315560"/>
                    </a:ext>
                  </a:extLst>
                </a:gridCol>
              </a:tblGrid>
              <a:tr h="374783">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92807">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8.154</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6.402</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14.556</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08264860"/>
                  </a:ext>
                </a:extLst>
              </a:tr>
              <a:tr h="192807">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10.072</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375</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10.448</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830849350"/>
                  </a:ext>
                </a:extLst>
              </a:tr>
              <a:tr h="192807">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18.226</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6.778</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25.004</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3" name="Gráfico 2">
            <a:extLst>
              <a:ext uri="{FF2B5EF4-FFF2-40B4-BE49-F238E27FC236}">
                <a16:creationId xmlns:a16="http://schemas.microsoft.com/office/drawing/2014/main" id="{B1566B37-C392-056C-ECCB-D60752803983}"/>
              </a:ext>
            </a:extLst>
          </p:cNvPr>
          <p:cNvGraphicFramePr>
            <a:graphicFrameLocks noGrp="1"/>
          </p:cNvGraphicFramePr>
          <p:nvPr/>
        </p:nvGraphicFramePr>
        <p:xfrm>
          <a:off x="1758108" y="1231806"/>
          <a:ext cx="8675783" cy="346719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782016"/>
          <a:ext cx="4929443" cy="981947"/>
        </p:xfrm>
        <a:graphic>
          <a:graphicData uri="http://schemas.openxmlformats.org/drawingml/2006/table">
            <a:tbl>
              <a:tblPr firstRow="1" bandRow="1">
                <a:tableStyleId>{68D230F3-CF80-4859-8CE7-A43EE81993B5}</a:tableStyleId>
              </a:tblPr>
              <a:tblGrid>
                <a:gridCol w="1232361">
                  <a:extLst>
                    <a:ext uri="{9D8B030D-6E8A-4147-A177-3AD203B41FA5}">
                      <a16:colId xmlns:a16="http://schemas.microsoft.com/office/drawing/2014/main" val="20000"/>
                    </a:ext>
                  </a:extLst>
                </a:gridCol>
                <a:gridCol w="1141480">
                  <a:extLst>
                    <a:ext uri="{9D8B030D-6E8A-4147-A177-3AD203B41FA5}">
                      <a16:colId xmlns:a16="http://schemas.microsoft.com/office/drawing/2014/main" val="20001"/>
                    </a:ext>
                  </a:extLst>
                </a:gridCol>
                <a:gridCol w="1323241">
                  <a:extLst>
                    <a:ext uri="{9D8B030D-6E8A-4147-A177-3AD203B41FA5}">
                      <a16:colId xmlns:a16="http://schemas.microsoft.com/office/drawing/2014/main" val="20002"/>
                    </a:ext>
                  </a:extLst>
                </a:gridCol>
                <a:gridCol w="1232361">
                  <a:extLst>
                    <a:ext uri="{9D8B030D-6E8A-4147-A177-3AD203B41FA5}">
                      <a16:colId xmlns:a16="http://schemas.microsoft.com/office/drawing/2014/main" val="20003"/>
                    </a:ext>
                  </a:extLst>
                </a:gridCol>
              </a:tblGrid>
              <a:tr h="39710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93758">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3.250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1.197</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4.447</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87499">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8.654</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328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8.981</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203590">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11.903</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1.525</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13.428</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3" name="Gráfico 2">
            <a:extLst>
              <a:ext uri="{FF2B5EF4-FFF2-40B4-BE49-F238E27FC236}">
                <a16:creationId xmlns:a16="http://schemas.microsoft.com/office/drawing/2014/main" id="{AF91602B-5B61-C8A5-74C1-FACA822F0BB8}"/>
              </a:ext>
            </a:extLst>
          </p:cNvPr>
          <p:cNvGraphicFramePr>
            <a:graphicFrameLocks noGrp="1"/>
          </p:cNvGraphicFramePr>
          <p:nvPr/>
        </p:nvGraphicFramePr>
        <p:xfrm>
          <a:off x="1762125" y="1304926"/>
          <a:ext cx="8667750" cy="339443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60079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$5.097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$23.666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$ 28.763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A183E8AE-CB61-4BC0-A9B9-7ADCAC3F813A}"/>
              </a:ext>
            </a:extLst>
          </p:cNvPr>
          <p:cNvGraphicFramePr>
            <a:graphicFrameLocks/>
          </p:cNvGraphicFramePr>
          <p:nvPr/>
        </p:nvGraphicFramePr>
        <p:xfrm>
          <a:off x="469900" y="2024260"/>
          <a:ext cx="511810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D366845C-C15A-40DB-B208-CD107BA3489E}"/>
              </a:ext>
            </a:extLst>
          </p:cNvPr>
          <p:cNvGraphicFramePr>
            <a:graphicFrameLocks/>
          </p:cNvGraphicFramePr>
          <p:nvPr/>
        </p:nvGraphicFramePr>
        <p:xfrm>
          <a:off x="5880100" y="1999447"/>
          <a:ext cx="5346002"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10-jul-2024.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$34.605</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$ 11.592</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$ 46.197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B9812275-E95E-ADA1-F0A8-FCF98A2AEE2A}"/>
              </a:ext>
            </a:extLst>
          </p:cNvPr>
          <p:cNvGraphicFramePr>
            <a:graphicFrameLocks/>
          </p:cNvGraphicFramePr>
          <p:nvPr/>
        </p:nvGraphicFramePr>
        <p:xfrm>
          <a:off x="473554" y="1942864"/>
          <a:ext cx="48958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1678891-E5D7-377E-DA97-3559EB0BBBA9}"/>
              </a:ext>
            </a:extLst>
          </p:cNvPr>
          <p:cNvGraphicFramePr>
            <a:graphicFrameLocks/>
          </p:cNvGraphicFramePr>
          <p:nvPr/>
        </p:nvGraphicFramePr>
        <p:xfrm>
          <a:off x="5934406" y="2000014"/>
          <a:ext cx="5124450"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8FBBA441-3D24-5753-1F49-6DAEC5B4B441}"/>
              </a:ext>
            </a:extLst>
          </p:cNvPr>
          <p:cNvGraphicFramePr>
            <a:graphicFrameLocks noGrp="1"/>
          </p:cNvGraphicFramePr>
          <p:nvPr>
            <p:extLst>
              <p:ext uri="{D42A27DB-BD31-4B8C-83A1-F6EECF244321}">
                <p14:modId xmlns:p14="http://schemas.microsoft.com/office/powerpoint/2010/main" val="855124274"/>
              </p:ext>
            </p:extLst>
          </p:nvPr>
        </p:nvGraphicFramePr>
        <p:xfrm>
          <a:off x="328929" y="2491709"/>
          <a:ext cx="11373005" cy="2411271"/>
        </p:xfrm>
        <a:graphic>
          <a:graphicData uri="http://schemas.openxmlformats.org/drawingml/2006/table">
            <a:tbl>
              <a:tblPr/>
              <a:tblGrid>
                <a:gridCol w="822454">
                  <a:extLst>
                    <a:ext uri="{9D8B030D-6E8A-4147-A177-3AD203B41FA5}">
                      <a16:colId xmlns:a16="http://schemas.microsoft.com/office/drawing/2014/main" val="3480763607"/>
                    </a:ext>
                  </a:extLst>
                </a:gridCol>
                <a:gridCol w="848156">
                  <a:extLst>
                    <a:ext uri="{9D8B030D-6E8A-4147-A177-3AD203B41FA5}">
                      <a16:colId xmlns:a16="http://schemas.microsoft.com/office/drawing/2014/main" val="4095812982"/>
                    </a:ext>
                  </a:extLst>
                </a:gridCol>
                <a:gridCol w="295570">
                  <a:extLst>
                    <a:ext uri="{9D8B030D-6E8A-4147-A177-3AD203B41FA5}">
                      <a16:colId xmlns:a16="http://schemas.microsoft.com/office/drawing/2014/main" val="2016880545"/>
                    </a:ext>
                  </a:extLst>
                </a:gridCol>
                <a:gridCol w="796753">
                  <a:extLst>
                    <a:ext uri="{9D8B030D-6E8A-4147-A177-3AD203B41FA5}">
                      <a16:colId xmlns:a16="http://schemas.microsoft.com/office/drawing/2014/main" val="337721533"/>
                    </a:ext>
                  </a:extLst>
                </a:gridCol>
                <a:gridCol w="848156">
                  <a:extLst>
                    <a:ext uri="{9D8B030D-6E8A-4147-A177-3AD203B41FA5}">
                      <a16:colId xmlns:a16="http://schemas.microsoft.com/office/drawing/2014/main" val="1138664194"/>
                    </a:ext>
                  </a:extLst>
                </a:gridCol>
                <a:gridCol w="295570">
                  <a:extLst>
                    <a:ext uri="{9D8B030D-6E8A-4147-A177-3AD203B41FA5}">
                      <a16:colId xmlns:a16="http://schemas.microsoft.com/office/drawing/2014/main" val="1555298469"/>
                    </a:ext>
                  </a:extLst>
                </a:gridCol>
                <a:gridCol w="796753">
                  <a:extLst>
                    <a:ext uri="{9D8B030D-6E8A-4147-A177-3AD203B41FA5}">
                      <a16:colId xmlns:a16="http://schemas.microsoft.com/office/drawing/2014/main" val="1102182822"/>
                    </a:ext>
                  </a:extLst>
                </a:gridCol>
                <a:gridCol w="848156">
                  <a:extLst>
                    <a:ext uri="{9D8B030D-6E8A-4147-A177-3AD203B41FA5}">
                      <a16:colId xmlns:a16="http://schemas.microsoft.com/office/drawing/2014/main" val="654185296"/>
                    </a:ext>
                  </a:extLst>
                </a:gridCol>
                <a:gridCol w="295570">
                  <a:extLst>
                    <a:ext uri="{9D8B030D-6E8A-4147-A177-3AD203B41FA5}">
                      <a16:colId xmlns:a16="http://schemas.microsoft.com/office/drawing/2014/main" val="3980352654"/>
                    </a:ext>
                  </a:extLst>
                </a:gridCol>
                <a:gridCol w="796753">
                  <a:extLst>
                    <a:ext uri="{9D8B030D-6E8A-4147-A177-3AD203B41FA5}">
                      <a16:colId xmlns:a16="http://schemas.microsoft.com/office/drawing/2014/main" val="889674693"/>
                    </a:ext>
                  </a:extLst>
                </a:gridCol>
                <a:gridCol w="848156">
                  <a:extLst>
                    <a:ext uri="{9D8B030D-6E8A-4147-A177-3AD203B41FA5}">
                      <a16:colId xmlns:a16="http://schemas.microsoft.com/office/drawing/2014/main" val="3803225515"/>
                    </a:ext>
                  </a:extLst>
                </a:gridCol>
                <a:gridCol w="295570">
                  <a:extLst>
                    <a:ext uri="{9D8B030D-6E8A-4147-A177-3AD203B41FA5}">
                      <a16:colId xmlns:a16="http://schemas.microsoft.com/office/drawing/2014/main" val="4035583186"/>
                    </a:ext>
                  </a:extLst>
                </a:gridCol>
                <a:gridCol w="796753">
                  <a:extLst>
                    <a:ext uri="{9D8B030D-6E8A-4147-A177-3AD203B41FA5}">
                      <a16:colId xmlns:a16="http://schemas.microsoft.com/office/drawing/2014/main" val="2969888406"/>
                    </a:ext>
                  </a:extLst>
                </a:gridCol>
                <a:gridCol w="848156">
                  <a:extLst>
                    <a:ext uri="{9D8B030D-6E8A-4147-A177-3AD203B41FA5}">
                      <a16:colId xmlns:a16="http://schemas.microsoft.com/office/drawing/2014/main" val="3925544435"/>
                    </a:ext>
                  </a:extLst>
                </a:gridCol>
                <a:gridCol w="295570">
                  <a:extLst>
                    <a:ext uri="{9D8B030D-6E8A-4147-A177-3AD203B41FA5}">
                      <a16:colId xmlns:a16="http://schemas.microsoft.com/office/drawing/2014/main" val="2514475322"/>
                    </a:ext>
                  </a:extLst>
                </a:gridCol>
                <a:gridCol w="796753">
                  <a:extLst>
                    <a:ext uri="{9D8B030D-6E8A-4147-A177-3AD203B41FA5}">
                      <a16:colId xmlns:a16="http://schemas.microsoft.com/office/drawing/2014/main" val="2903449425"/>
                    </a:ext>
                  </a:extLst>
                </a:gridCol>
                <a:gridCol w="848156">
                  <a:extLst>
                    <a:ext uri="{9D8B030D-6E8A-4147-A177-3AD203B41FA5}">
                      <a16:colId xmlns:a16="http://schemas.microsoft.com/office/drawing/2014/main" val="1181126111"/>
                    </a:ext>
                  </a:extLst>
                </a:gridCol>
              </a:tblGrid>
              <a:tr h="543198">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0281193"/>
                  </a:ext>
                </a:extLst>
              </a:tr>
              <a:tr h="26497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088147435"/>
                  </a:ext>
                </a:extLst>
              </a:tr>
              <a:tr h="264975">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125136316"/>
                  </a:ext>
                </a:extLst>
              </a:tr>
              <a:tr h="26497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4430067"/>
                  </a:ext>
                </a:extLst>
              </a:tr>
              <a:tr h="264975">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2730455132"/>
                  </a:ext>
                </a:extLst>
              </a:tr>
              <a:tr h="26497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26.587,54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11.203,78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12.448,66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8.249,70</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86.083,17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91863638"/>
                  </a:ext>
                </a:extLst>
              </a:tr>
              <a:tr h="543198">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26.277,28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27.055,01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11.084,93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12.169,71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8.068,39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84.655,32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867636432"/>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$12.350</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$2.732</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$ 15.082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771085B0-296A-48FB-98CF-AEEFACA82AF2}"/>
              </a:ext>
            </a:extLst>
          </p:cNvPr>
          <p:cNvGraphicFramePr>
            <a:graphicFrameLocks/>
          </p:cNvGraphicFramePr>
          <p:nvPr/>
        </p:nvGraphicFramePr>
        <p:xfrm>
          <a:off x="310666" y="1871082"/>
          <a:ext cx="5391633"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2F647D3D-1469-49C2-8204-C38D483BCEFB}"/>
              </a:ext>
            </a:extLst>
          </p:cNvPr>
          <p:cNvGraphicFramePr>
            <a:graphicFrameLocks/>
          </p:cNvGraphicFramePr>
          <p:nvPr/>
        </p:nvGraphicFramePr>
        <p:xfrm>
          <a:off x="6104441" y="1928087"/>
          <a:ext cx="5810250"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Junio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$ 18.227</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$ 6.777</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$ 25.004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089DAFE-40F0-9029-EC88-3AD0DD856D1C}"/>
              </a:ext>
            </a:extLst>
          </p:cNvPr>
          <p:cNvGraphicFramePr>
            <a:graphicFrameLocks/>
          </p:cNvGraphicFramePr>
          <p:nvPr/>
        </p:nvGraphicFramePr>
        <p:xfrm>
          <a:off x="117475" y="1895946"/>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9F2D1B7C-1094-47E5-3A23-E230FFF51930}"/>
              </a:ext>
            </a:extLst>
          </p:cNvPr>
          <p:cNvGraphicFramePr>
            <a:graphicFrameLocks/>
          </p:cNvGraphicFramePr>
          <p:nvPr/>
        </p:nvGraphicFramePr>
        <p:xfrm>
          <a:off x="6373732" y="1923288"/>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Junio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$13.428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0935275C-A027-9F6D-E2B6-6EA0E0E64512}"/>
              </a:ext>
            </a:extLst>
          </p:cNvPr>
          <p:cNvGraphicFramePr>
            <a:graphicFrameLocks/>
          </p:cNvGraphicFramePr>
          <p:nvPr/>
        </p:nvGraphicFramePr>
        <p:xfrm>
          <a:off x="117475" y="2012851"/>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8" name="Gráfico 7">
            <a:extLst>
              <a:ext uri="{FF2B5EF4-FFF2-40B4-BE49-F238E27FC236}">
                <a16:creationId xmlns:a16="http://schemas.microsoft.com/office/drawing/2014/main" id="{52802136-007E-96C8-F98B-ABC21BC9C6FF}"/>
              </a:ext>
            </a:extLst>
          </p:cNvPr>
          <p:cNvGraphicFramePr>
            <a:graphicFrameLocks/>
          </p:cNvGraphicFramePr>
          <p:nvPr/>
        </p:nvGraphicFramePr>
        <p:xfrm>
          <a:off x="6349542" y="1984721"/>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Enero a Junio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410586AD-2590-4C63-870D-A532699C5A27}"/>
              </a:ext>
            </a:extLst>
          </p:cNvPr>
          <p:cNvGraphicFramePr>
            <a:graphicFrameLocks noGrp="1"/>
          </p:cNvGraphicFramePr>
          <p:nvPr/>
        </p:nvGraphicFramePr>
        <p:xfrm>
          <a:off x="1485901" y="1512809"/>
          <a:ext cx="8946776" cy="4364847"/>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Enero a Junio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1820"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10-jul-2024.</a:t>
            </a:r>
            <a:endParaRPr lang="es-CO" sz="1000" dirty="0">
              <a:solidFill>
                <a:schemeClr val="accent1">
                  <a:lumMod val="50000"/>
                </a:schemeClr>
              </a:solidFill>
              <a:cs typeface="Arial"/>
            </a:endParaRPr>
          </a:p>
        </p:txBody>
      </p:sp>
      <p:graphicFrame>
        <p:nvGraphicFramePr>
          <p:cNvPr id="8" name="4 Gráfico">
            <a:extLst>
              <a:ext uri="{FF2B5EF4-FFF2-40B4-BE49-F238E27FC236}">
                <a16:creationId xmlns:a16="http://schemas.microsoft.com/office/drawing/2014/main" id="{A99A41FF-6C9F-4A69-92E2-57CB881C0383}"/>
              </a:ext>
            </a:extLst>
          </p:cNvPr>
          <p:cNvGraphicFramePr>
            <a:graphicFrameLocks/>
          </p:cNvGraphicFramePr>
          <p:nvPr/>
        </p:nvGraphicFramePr>
        <p:xfrm>
          <a:off x="1570008" y="1345722"/>
          <a:ext cx="8307237" cy="430430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Enero a Junio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517904" y="1289581"/>
          <a:ext cx="9038611" cy="4410075"/>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Enero a Junio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A37B7E19-2647-9877-D0DB-40C3D04BB238}"/>
              </a:ext>
            </a:extLst>
          </p:cNvPr>
          <p:cNvGraphicFramePr>
            <a:graphicFrameLocks/>
          </p:cNvGraphicFramePr>
          <p:nvPr/>
        </p:nvGraphicFramePr>
        <p:xfrm>
          <a:off x="1764792" y="1307595"/>
          <a:ext cx="8255508" cy="4159464"/>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Enero a Junio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30-jun-2024 descargado del SIGAB el 8-jul-2024.</a:t>
            </a:r>
            <a:endParaRPr lang="es-CO" sz="1000" dirty="0">
              <a:solidFill>
                <a:schemeClr val="accent1">
                  <a:lumMod val="50000"/>
                </a:schemeClr>
              </a:solidFill>
              <a:cs typeface="Arial"/>
            </a:endParaRPr>
          </a:p>
        </p:txBody>
      </p:sp>
      <p:graphicFrame>
        <p:nvGraphicFramePr>
          <p:cNvPr id="3" name="4 Gráfico">
            <a:extLst>
              <a:ext uri="{FF2B5EF4-FFF2-40B4-BE49-F238E27FC236}">
                <a16:creationId xmlns:a16="http://schemas.microsoft.com/office/drawing/2014/main" id="{D804195E-8A1E-5A21-CB9B-20A4CFBFC34E}"/>
              </a:ext>
            </a:extLst>
          </p:cNvPr>
          <p:cNvGraphicFramePr>
            <a:graphicFrameLocks/>
          </p:cNvGraphicFramePr>
          <p:nvPr/>
        </p:nvGraphicFramePr>
        <p:xfrm>
          <a:off x="1636776" y="1444626"/>
          <a:ext cx="8701557" cy="423631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junio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junio_24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1.530.192</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643856" y="1636779"/>
          <a:ext cx="8779219" cy="39683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74712" y="1500405"/>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494507" y="16717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333175" y="2085319"/>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337943" y="1942179"/>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26077" y="1931799"/>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Junio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558454" y="15796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0" name="Tabla 19">
            <a:extLst>
              <a:ext uri="{FF2B5EF4-FFF2-40B4-BE49-F238E27FC236}">
                <a16:creationId xmlns:a16="http://schemas.microsoft.com/office/drawing/2014/main" id="{BFE0C246-D5CC-B2D2-0953-CD61DB85B658}"/>
              </a:ext>
            </a:extLst>
          </p:cNvPr>
          <p:cNvGraphicFramePr>
            <a:graphicFrameLocks noGrp="1"/>
          </p:cNvGraphicFramePr>
          <p:nvPr/>
        </p:nvGraphicFramePr>
        <p:xfrm>
          <a:off x="595821" y="2536123"/>
          <a:ext cx="11122316" cy="3163798"/>
        </p:xfrm>
        <a:graphic>
          <a:graphicData uri="http://schemas.openxmlformats.org/drawingml/2006/table">
            <a:tbl>
              <a:tblPr/>
              <a:tblGrid>
                <a:gridCol w="797537">
                  <a:extLst>
                    <a:ext uri="{9D8B030D-6E8A-4147-A177-3AD203B41FA5}">
                      <a16:colId xmlns:a16="http://schemas.microsoft.com/office/drawing/2014/main" val="591859154"/>
                    </a:ext>
                  </a:extLst>
                </a:gridCol>
                <a:gridCol w="797537">
                  <a:extLst>
                    <a:ext uri="{9D8B030D-6E8A-4147-A177-3AD203B41FA5}">
                      <a16:colId xmlns:a16="http://schemas.microsoft.com/office/drawing/2014/main" val="820537470"/>
                    </a:ext>
                  </a:extLst>
                </a:gridCol>
                <a:gridCol w="279138">
                  <a:extLst>
                    <a:ext uri="{9D8B030D-6E8A-4147-A177-3AD203B41FA5}">
                      <a16:colId xmlns:a16="http://schemas.microsoft.com/office/drawing/2014/main" val="735851488"/>
                    </a:ext>
                  </a:extLst>
                </a:gridCol>
                <a:gridCol w="797537">
                  <a:extLst>
                    <a:ext uri="{9D8B030D-6E8A-4147-A177-3AD203B41FA5}">
                      <a16:colId xmlns:a16="http://schemas.microsoft.com/office/drawing/2014/main" val="3377667753"/>
                    </a:ext>
                  </a:extLst>
                </a:gridCol>
                <a:gridCol w="797537">
                  <a:extLst>
                    <a:ext uri="{9D8B030D-6E8A-4147-A177-3AD203B41FA5}">
                      <a16:colId xmlns:a16="http://schemas.microsoft.com/office/drawing/2014/main" val="897761760"/>
                    </a:ext>
                  </a:extLst>
                </a:gridCol>
                <a:gridCol w="309045">
                  <a:extLst>
                    <a:ext uri="{9D8B030D-6E8A-4147-A177-3AD203B41FA5}">
                      <a16:colId xmlns:a16="http://schemas.microsoft.com/office/drawing/2014/main" val="973923747"/>
                    </a:ext>
                  </a:extLst>
                </a:gridCol>
                <a:gridCol w="797537">
                  <a:extLst>
                    <a:ext uri="{9D8B030D-6E8A-4147-A177-3AD203B41FA5}">
                      <a16:colId xmlns:a16="http://schemas.microsoft.com/office/drawing/2014/main" val="660963623"/>
                    </a:ext>
                  </a:extLst>
                </a:gridCol>
                <a:gridCol w="797537">
                  <a:extLst>
                    <a:ext uri="{9D8B030D-6E8A-4147-A177-3AD203B41FA5}">
                      <a16:colId xmlns:a16="http://schemas.microsoft.com/office/drawing/2014/main" val="1278199852"/>
                    </a:ext>
                  </a:extLst>
                </a:gridCol>
                <a:gridCol w="309045">
                  <a:extLst>
                    <a:ext uri="{9D8B030D-6E8A-4147-A177-3AD203B41FA5}">
                      <a16:colId xmlns:a16="http://schemas.microsoft.com/office/drawing/2014/main" val="2721538973"/>
                    </a:ext>
                  </a:extLst>
                </a:gridCol>
                <a:gridCol w="797537">
                  <a:extLst>
                    <a:ext uri="{9D8B030D-6E8A-4147-A177-3AD203B41FA5}">
                      <a16:colId xmlns:a16="http://schemas.microsoft.com/office/drawing/2014/main" val="412409315"/>
                    </a:ext>
                  </a:extLst>
                </a:gridCol>
                <a:gridCol w="797537">
                  <a:extLst>
                    <a:ext uri="{9D8B030D-6E8A-4147-A177-3AD203B41FA5}">
                      <a16:colId xmlns:a16="http://schemas.microsoft.com/office/drawing/2014/main" val="1547295026"/>
                    </a:ext>
                  </a:extLst>
                </a:gridCol>
                <a:gridCol w="348922">
                  <a:extLst>
                    <a:ext uri="{9D8B030D-6E8A-4147-A177-3AD203B41FA5}">
                      <a16:colId xmlns:a16="http://schemas.microsoft.com/office/drawing/2014/main" val="4214681809"/>
                    </a:ext>
                  </a:extLst>
                </a:gridCol>
                <a:gridCol w="797537">
                  <a:extLst>
                    <a:ext uri="{9D8B030D-6E8A-4147-A177-3AD203B41FA5}">
                      <a16:colId xmlns:a16="http://schemas.microsoft.com/office/drawing/2014/main" val="3679439530"/>
                    </a:ext>
                  </a:extLst>
                </a:gridCol>
                <a:gridCol w="797537">
                  <a:extLst>
                    <a:ext uri="{9D8B030D-6E8A-4147-A177-3AD203B41FA5}">
                      <a16:colId xmlns:a16="http://schemas.microsoft.com/office/drawing/2014/main" val="771430803"/>
                    </a:ext>
                  </a:extLst>
                </a:gridCol>
                <a:gridCol w="305722">
                  <a:extLst>
                    <a:ext uri="{9D8B030D-6E8A-4147-A177-3AD203B41FA5}">
                      <a16:colId xmlns:a16="http://schemas.microsoft.com/office/drawing/2014/main" val="2201484130"/>
                    </a:ext>
                  </a:extLst>
                </a:gridCol>
                <a:gridCol w="797537">
                  <a:extLst>
                    <a:ext uri="{9D8B030D-6E8A-4147-A177-3AD203B41FA5}">
                      <a16:colId xmlns:a16="http://schemas.microsoft.com/office/drawing/2014/main" val="2794397447"/>
                    </a:ext>
                  </a:extLst>
                </a:gridCol>
                <a:gridCol w="797537">
                  <a:extLst>
                    <a:ext uri="{9D8B030D-6E8A-4147-A177-3AD203B41FA5}">
                      <a16:colId xmlns:a16="http://schemas.microsoft.com/office/drawing/2014/main" val="3398364646"/>
                    </a:ext>
                  </a:extLst>
                </a:gridCol>
              </a:tblGrid>
              <a:tr h="316380">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28413242"/>
                  </a:ext>
                </a:extLst>
              </a:tr>
              <a:tr h="306493">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08590774"/>
                  </a:ext>
                </a:extLst>
              </a:tr>
              <a:tr h="306493">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57064258"/>
                  </a:ext>
                </a:extLst>
              </a:tr>
              <a:tr h="306493">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22647653"/>
                  </a:ext>
                </a:extLst>
              </a:tr>
              <a:tr h="306493">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20995830"/>
                  </a:ext>
                </a:extLst>
              </a:tr>
              <a:tr h="306493">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71987761"/>
                  </a:ext>
                </a:extLst>
              </a:tr>
              <a:tr h="306493">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769768078"/>
                  </a:ext>
                </a:extLst>
              </a:tr>
              <a:tr h="306493">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1.877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1.855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6.352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90025873"/>
                  </a:ext>
                </a:extLst>
              </a:tr>
              <a:tr h="306493">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29.421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40.200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41.654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28.241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14.283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153.799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07701949"/>
                  </a:ext>
                </a:extLst>
              </a:tr>
              <a:tr h="197737">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w="6350" cap="flat" cmpd="sng" algn="ctr">
                      <a:solidFill>
                        <a:srgbClr val="8EA9DB"/>
                      </a:solidFill>
                      <a:prstDash val="solid"/>
                      <a:round/>
                      <a:headEnd type="none" w="med" len="med"/>
                      <a:tailEnd type="none" w="med" len="med"/>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extLst>
                  <a:ext uri="{0D108BD9-81ED-4DB2-BD59-A6C34878D82A}">
                    <a16:rowId xmlns:a16="http://schemas.microsoft.com/office/drawing/2014/main" val="1750768817"/>
                  </a:ext>
                </a:extLst>
              </a:tr>
              <a:tr h="197737">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r>
                        <a:rPr lang="es-CO" sz="1100" b="1" i="0" u="none" strike="noStrike">
                          <a:solidFill>
                            <a:srgbClr val="000000"/>
                          </a:solidFill>
                          <a:effectLst/>
                          <a:latin typeface="Calibri" panose="020F0502020204030204" pitchFamily="34" charset="0"/>
                        </a:rPr>
                        <a:t> </a:t>
                      </a:r>
                    </a:p>
                  </a:txBody>
                  <a:tcPr marL="0" marR="0" marT="0" marB="0" anchor="b">
                    <a:lnL>
                      <a:noFill/>
                    </a:lnL>
                    <a:lnR>
                      <a:noFill/>
                    </a:lnR>
                    <a:lnT w="6350" cap="flat" cmpd="sng" algn="ctr">
                      <a:solidFill>
                        <a:srgbClr val="8EA9DB"/>
                      </a:solidFill>
                      <a:prstDash val="solid"/>
                      <a:round/>
                      <a:headEnd type="none" w="med" len="med"/>
                      <a:tailEnd type="none" w="med" len="med"/>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l" fontAlgn="b"/>
                      <a:endParaRPr lang="es-CO" sz="1100" b="0" i="0" u="none" strike="noStrike" dirty="0">
                        <a:solidFill>
                          <a:srgbClr val="000000"/>
                        </a:solidFill>
                        <a:effectLst/>
                        <a:latin typeface="Calibri" panose="020F0502020204030204" pitchFamily="34" charset="0"/>
                      </a:endParaRPr>
                    </a:p>
                  </a:txBody>
                  <a:tcPr marL="0" marR="0" marT="0" marB="0" anchor="b">
                    <a:lnL>
                      <a:noFill/>
                    </a:lnL>
                    <a:lnR>
                      <a:noFill/>
                    </a:lnR>
                    <a:lnT>
                      <a:noFill/>
                    </a:lnT>
                    <a:lnB>
                      <a:noFill/>
                    </a:lnB>
                    <a:noFill/>
                  </a:tcPr>
                </a:tc>
                <a:extLst>
                  <a:ext uri="{0D108BD9-81ED-4DB2-BD59-A6C34878D82A}">
                    <a16:rowId xmlns:a16="http://schemas.microsoft.com/office/drawing/2014/main" val="1901318435"/>
                  </a:ext>
                </a:extLst>
              </a:tr>
            </a:tbl>
          </a:graphicData>
        </a:graphic>
      </p:graphicFrame>
    </p:spTree>
    <p:extLst>
      <p:ext uri="{BB962C8B-B14F-4D97-AF65-F5344CB8AC3E}">
        <p14:creationId xmlns:p14="http://schemas.microsoft.com/office/powerpoint/2010/main" val="262732525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4DC34D2-9315-F84F-B6A3-47EB242C8CFE}"/>
              </a:ext>
            </a:extLst>
          </p:cNvPr>
          <p:cNvGraphicFramePr>
            <a:graphicFrameLocks noGrp="1"/>
          </p:cNvGraphicFramePr>
          <p:nvPr>
            <p:extLst>
              <p:ext uri="{D42A27DB-BD31-4B8C-83A1-F6EECF244321}">
                <p14:modId xmlns:p14="http://schemas.microsoft.com/office/powerpoint/2010/main" val="1556097904"/>
              </p:ext>
            </p:extLst>
          </p:nvPr>
        </p:nvGraphicFramePr>
        <p:xfrm>
          <a:off x="354956" y="2705622"/>
          <a:ext cx="11482087" cy="3353208"/>
        </p:xfrm>
        <a:graphic>
          <a:graphicData uri="http://schemas.openxmlformats.org/drawingml/2006/table">
            <a:tbl>
              <a:tblPr/>
              <a:tblGrid>
                <a:gridCol w="663616">
                  <a:extLst>
                    <a:ext uri="{9D8B030D-6E8A-4147-A177-3AD203B41FA5}">
                      <a16:colId xmlns:a16="http://schemas.microsoft.com/office/drawing/2014/main" val="2920303663"/>
                    </a:ext>
                  </a:extLst>
                </a:gridCol>
                <a:gridCol w="908492">
                  <a:extLst>
                    <a:ext uri="{9D8B030D-6E8A-4147-A177-3AD203B41FA5}">
                      <a16:colId xmlns:a16="http://schemas.microsoft.com/office/drawing/2014/main" val="3272583764"/>
                    </a:ext>
                  </a:extLst>
                </a:gridCol>
                <a:gridCol w="272480">
                  <a:extLst>
                    <a:ext uri="{9D8B030D-6E8A-4147-A177-3AD203B41FA5}">
                      <a16:colId xmlns:a16="http://schemas.microsoft.com/office/drawing/2014/main" val="3603968215"/>
                    </a:ext>
                  </a:extLst>
                </a:gridCol>
                <a:gridCol w="844096">
                  <a:extLst>
                    <a:ext uri="{9D8B030D-6E8A-4147-A177-3AD203B41FA5}">
                      <a16:colId xmlns:a16="http://schemas.microsoft.com/office/drawing/2014/main" val="2794102432"/>
                    </a:ext>
                  </a:extLst>
                </a:gridCol>
                <a:gridCol w="864828">
                  <a:extLst>
                    <a:ext uri="{9D8B030D-6E8A-4147-A177-3AD203B41FA5}">
                      <a16:colId xmlns:a16="http://schemas.microsoft.com/office/drawing/2014/main" val="2485506951"/>
                    </a:ext>
                  </a:extLst>
                </a:gridCol>
                <a:gridCol w="272480">
                  <a:extLst>
                    <a:ext uri="{9D8B030D-6E8A-4147-A177-3AD203B41FA5}">
                      <a16:colId xmlns:a16="http://schemas.microsoft.com/office/drawing/2014/main" val="3418580746"/>
                    </a:ext>
                  </a:extLst>
                </a:gridCol>
                <a:gridCol w="829287">
                  <a:extLst>
                    <a:ext uri="{9D8B030D-6E8A-4147-A177-3AD203B41FA5}">
                      <a16:colId xmlns:a16="http://schemas.microsoft.com/office/drawing/2014/main" val="2861828239"/>
                    </a:ext>
                  </a:extLst>
                </a:gridCol>
                <a:gridCol w="829287">
                  <a:extLst>
                    <a:ext uri="{9D8B030D-6E8A-4147-A177-3AD203B41FA5}">
                      <a16:colId xmlns:a16="http://schemas.microsoft.com/office/drawing/2014/main" val="4109732864"/>
                    </a:ext>
                  </a:extLst>
                </a:gridCol>
                <a:gridCol w="272480">
                  <a:extLst>
                    <a:ext uri="{9D8B030D-6E8A-4147-A177-3AD203B41FA5}">
                      <a16:colId xmlns:a16="http://schemas.microsoft.com/office/drawing/2014/main" val="1447661993"/>
                    </a:ext>
                  </a:extLst>
                </a:gridCol>
                <a:gridCol w="852980">
                  <a:extLst>
                    <a:ext uri="{9D8B030D-6E8A-4147-A177-3AD203B41FA5}">
                      <a16:colId xmlns:a16="http://schemas.microsoft.com/office/drawing/2014/main" val="4285844000"/>
                    </a:ext>
                  </a:extLst>
                </a:gridCol>
                <a:gridCol w="781900">
                  <a:extLst>
                    <a:ext uri="{9D8B030D-6E8A-4147-A177-3AD203B41FA5}">
                      <a16:colId xmlns:a16="http://schemas.microsoft.com/office/drawing/2014/main" val="2027519219"/>
                    </a:ext>
                  </a:extLst>
                </a:gridCol>
                <a:gridCol w="272480">
                  <a:extLst>
                    <a:ext uri="{9D8B030D-6E8A-4147-A177-3AD203B41FA5}">
                      <a16:colId xmlns:a16="http://schemas.microsoft.com/office/drawing/2014/main" val="1758960193"/>
                    </a:ext>
                  </a:extLst>
                </a:gridCol>
                <a:gridCol w="1021800">
                  <a:extLst>
                    <a:ext uri="{9D8B030D-6E8A-4147-A177-3AD203B41FA5}">
                      <a16:colId xmlns:a16="http://schemas.microsoft.com/office/drawing/2014/main" val="3866795210"/>
                    </a:ext>
                  </a:extLst>
                </a:gridCol>
                <a:gridCol w="876675">
                  <a:extLst>
                    <a:ext uri="{9D8B030D-6E8A-4147-A177-3AD203B41FA5}">
                      <a16:colId xmlns:a16="http://schemas.microsoft.com/office/drawing/2014/main" val="234322784"/>
                    </a:ext>
                  </a:extLst>
                </a:gridCol>
                <a:gridCol w="272480">
                  <a:extLst>
                    <a:ext uri="{9D8B030D-6E8A-4147-A177-3AD203B41FA5}">
                      <a16:colId xmlns:a16="http://schemas.microsoft.com/office/drawing/2014/main" val="1628218989"/>
                    </a:ext>
                  </a:extLst>
                </a:gridCol>
                <a:gridCol w="793746">
                  <a:extLst>
                    <a:ext uri="{9D8B030D-6E8A-4147-A177-3AD203B41FA5}">
                      <a16:colId xmlns:a16="http://schemas.microsoft.com/office/drawing/2014/main" val="1514077867"/>
                    </a:ext>
                  </a:extLst>
                </a:gridCol>
                <a:gridCol w="852980">
                  <a:extLst>
                    <a:ext uri="{9D8B030D-6E8A-4147-A177-3AD203B41FA5}">
                      <a16:colId xmlns:a16="http://schemas.microsoft.com/office/drawing/2014/main" val="2061360702"/>
                    </a:ext>
                  </a:extLst>
                </a:gridCol>
              </a:tblGrid>
              <a:tr h="42696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57273671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735036847"/>
                  </a:ext>
                </a:extLst>
              </a:tr>
              <a:tr h="208274">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291154136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449320"/>
                  </a:ext>
                </a:extLst>
              </a:tr>
              <a:tr h="208274">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3084675280"/>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1829833"/>
                  </a:ext>
                </a:extLst>
              </a:tr>
              <a:tr h="208274">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987753806"/>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2658350"/>
                  </a:ext>
                </a:extLst>
              </a:tr>
              <a:tr h="208274">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3264614858"/>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85243245"/>
                  </a:ext>
                </a:extLst>
              </a:tr>
              <a:tr h="208274">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89672955"/>
                  </a:ext>
                </a:extLst>
              </a:tr>
              <a:tr h="2082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68600005"/>
                  </a:ext>
                </a:extLst>
              </a:tr>
              <a:tr h="208274">
                <a:tc>
                  <a:txBody>
                    <a:bodyPr/>
                    <a:lstStyle/>
                    <a:p>
                      <a:pPr algn="ctr" rtl="0" fontAlgn="ctr"/>
                      <a:r>
                        <a:rPr lang="es-CO" sz="1000" b="0" i="0" u="none" strike="noStrike" dirty="0">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91172198"/>
                  </a:ext>
                </a:extLst>
              </a:tr>
              <a:tr h="426960">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59787774"/>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Junio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8176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61073"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41056"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021076"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9721569" y="2029895"/>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509472" y="1535533"/>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0AE78A52-6EBB-93A7-1B99-9CD703AB483A}"/>
              </a:ext>
            </a:extLst>
          </p:cNvPr>
          <p:cNvGraphicFramePr>
            <a:graphicFrameLocks noGrp="1"/>
          </p:cNvGraphicFramePr>
          <p:nvPr/>
        </p:nvGraphicFramePr>
        <p:xfrm>
          <a:off x="663781" y="2739549"/>
          <a:ext cx="10751470" cy="2827495"/>
        </p:xfrm>
        <a:graphic>
          <a:graphicData uri="http://schemas.openxmlformats.org/drawingml/2006/table">
            <a:tbl>
              <a:tblPr/>
              <a:tblGrid>
                <a:gridCol w="770945">
                  <a:extLst>
                    <a:ext uri="{9D8B030D-6E8A-4147-A177-3AD203B41FA5}">
                      <a16:colId xmlns:a16="http://schemas.microsoft.com/office/drawing/2014/main" val="2044173224"/>
                    </a:ext>
                  </a:extLst>
                </a:gridCol>
                <a:gridCol w="770945">
                  <a:extLst>
                    <a:ext uri="{9D8B030D-6E8A-4147-A177-3AD203B41FA5}">
                      <a16:colId xmlns:a16="http://schemas.microsoft.com/office/drawing/2014/main" val="4241250571"/>
                    </a:ext>
                  </a:extLst>
                </a:gridCol>
                <a:gridCol w="269831">
                  <a:extLst>
                    <a:ext uri="{9D8B030D-6E8A-4147-A177-3AD203B41FA5}">
                      <a16:colId xmlns:a16="http://schemas.microsoft.com/office/drawing/2014/main" val="3644667009"/>
                    </a:ext>
                  </a:extLst>
                </a:gridCol>
                <a:gridCol w="770945">
                  <a:extLst>
                    <a:ext uri="{9D8B030D-6E8A-4147-A177-3AD203B41FA5}">
                      <a16:colId xmlns:a16="http://schemas.microsoft.com/office/drawing/2014/main" val="834444203"/>
                    </a:ext>
                  </a:extLst>
                </a:gridCol>
                <a:gridCol w="770945">
                  <a:extLst>
                    <a:ext uri="{9D8B030D-6E8A-4147-A177-3AD203B41FA5}">
                      <a16:colId xmlns:a16="http://schemas.microsoft.com/office/drawing/2014/main" val="1484679015"/>
                    </a:ext>
                  </a:extLst>
                </a:gridCol>
                <a:gridCol w="298741">
                  <a:extLst>
                    <a:ext uri="{9D8B030D-6E8A-4147-A177-3AD203B41FA5}">
                      <a16:colId xmlns:a16="http://schemas.microsoft.com/office/drawing/2014/main" val="581246025"/>
                    </a:ext>
                  </a:extLst>
                </a:gridCol>
                <a:gridCol w="770945">
                  <a:extLst>
                    <a:ext uri="{9D8B030D-6E8A-4147-A177-3AD203B41FA5}">
                      <a16:colId xmlns:a16="http://schemas.microsoft.com/office/drawing/2014/main" val="1510913028"/>
                    </a:ext>
                  </a:extLst>
                </a:gridCol>
                <a:gridCol w="770945">
                  <a:extLst>
                    <a:ext uri="{9D8B030D-6E8A-4147-A177-3AD203B41FA5}">
                      <a16:colId xmlns:a16="http://schemas.microsoft.com/office/drawing/2014/main" val="2444952533"/>
                    </a:ext>
                  </a:extLst>
                </a:gridCol>
                <a:gridCol w="298741">
                  <a:extLst>
                    <a:ext uri="{9D8B030D-6E8A-4147-A177-3AD203B41FA5}">
                      <a16:colId xmlns:a16="http://schemas.microsoft.com/office/drawing/2014/main" val="205735567"/>
                    </a:ext>
                  </a:extLst>
                </a:gridCol>
                <a:gridCol w="770945">
                  <a:extLst>
                    <a:ext uri="{9D8B030D-6E8A-4147-A177-3AD203B41FA5}">
                      <a16:colId xmlns:a16="http://schemas.microsoft.com/office/drawing/2014/main" val="44097102"/>
                    </a:ext>
                  </a:extLst>
                </a:gridCol>
                <a:gridCol w="770945">
                  <a:extLst>
                    <a:ext uri="{9D8B030D-6E8A-4147-A177-3AD203B41FA5}">
                      <a16:colId xmlns:a16="http://schemas.microsoft.com/office/drawing/2014/main" val="1611305450"/>
                    </a:ext>
                  </a:extLst>
                </a:gridCol>
                <a:gridCol w="337289">
                  <a:extLst>
                    <a:ext uri="{9D8B030D-6E8A-4147-A177-3AD203B41FA5}">
                      <a16:colId xmlns:a16="http://schemas.microsoft.com/office/drawing/2014/main" val="1704331621"/>
                    </a:ext>
                  </a:extLst>
                </a:gridCol>
                <a:gridCol w="770945">
                  <a:extLst>
                    <a:ext uri="{9D8B030D-6E8A-4147-A177-3AD203B41FA5}">
                      <a16:colId xmlns:a16="http://schemas.microsoft.com/office/drawing/2014/main" val="2841937780"/>
                    </a:ext>
                  </a:extLst>
                </a:gridCol>
                <a:gridCol w="770945">
                  <a:extLst>
                    <a:ext uri="{9D8B030D-6E8A-4147-A177-3AD203B41FA5}">
                      <a16:colId xmlns:a16="http://schemas.microsoft.com/office/drawing/2014/main" val="3472966518"/>
                    </a:ext>
                  </a:extLst>
                </a:gridCol>
                <a:gridCol w="295528">
                  <a:extLst>
                    <a:ext uri="{9D8B030D-6E8A-4147-A177-3AD203B41FA5}">
                      <a16:colId xmlns:a16="http://schemas.microsoft.com/office/drawing/2014/main" val="2858650405"/>
                    </a:ext>
                  </a:extLst>
                </a:gridCol>
                <a:gridCol w="770945">
                  <a:extLst>
                    <a:ext uri="{9D8B030D-6E8A-4147-A177-3AD203B41FA5}">
                      <a16:colId xmlns:a16="http://schemas.microsoft.com/office/drawing/2014/main" val="3555347126"/>
                    </a:ext>
                  </a:extLst>
                </a:gridCol>
                <a:gridCol w="770945">
                  <a:extLst>
                    <a:ext uri="{9D8B030D-6E8A-4147-A177-3AD203B41FA5}">
                      <a16:colId xmlns:a16="http://schemas.microsoft.com/office/drawing/2014/main" val="2252623939"/>
                    </a:ext>
                  </a:extLst>
                </a:gridCol>
              </a:tblGrid>
              <a:tr h="323143">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64476313"/>
                  </a:ext>
                </a:extLst>
              </a:tr>
              <a:tr h="313044">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14172618"/>
                  </a:ext>
                </a:extLst>
              </a:tr>
              <a:tr h="313044">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14330124"/>
                  </a:ext>
                </a:extLst>
              </a:tr>
              <a:tr h="313044">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96563456"/>
                  </a:ext>
                </a:extLst>
              </a:tr>
              <a:tr h="313044">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92316773"/>
                  </a:ext>
                </a:extLst>
              </a:tr>
              <a:tr h="313044">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79003021"/>
                  </a:ext>
                </a:extLst>
              </a:tr>
              <a:tr h="313044">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002481110"/>
                  </a:ext>
                </a:extLst>
              </a:tr>
              <a:tr h="313044">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800</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47032154"/>
                  </a:ext>
                </a:extLst>
              </a:tr>
              <a:tr h="31304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1.698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2.823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11.932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918396943"/>
                  </a:ext>
                </a:extLst>
              </a:tr>
            </a:tbl>
          </a:graphicData>
        </a:graphic>
      </p:graphicFrame>
    </p:spTree>
    <p:extLst>
      <p:ext uri="{BB962C8B-B14F-4D97-AF65-F5344CB8AC3E}">
        <p14:creationId xmlns:p14="http://schemas.microsoft.com/office/powerpoint/2010/main" val="410112207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2241"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46566" y="1778900"/>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03631" y="2279423"/>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05989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873737"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Junio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484938" y="1725012"/>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8" name="Tabla 7">
            <a:extLst>
              <a:ext uri="{FF2B5EF4-FFF2-40B4-BE49-F238E27FC236}">
                <a16:creationId xmlns:a16="http://schemas.microsoft.com/office/drawing/2014/main" id="{8B1F496E-164A-690D-73AD-035CB9A13841}"/>
              </a:ext>
            </a:extLst>
          </p:cNvPr>
          <p:cNvGraphicFramePr>
            <a:graphicFrameLocks noGrp="1"/>
          </p:cNvGraphicFramePr>
          <p:nvPr/>
        </p:nvGraphicFramePr>
        <p:xfrm>
          <a:off x="471947" y="2754296"/>
          <a:ext cx="11039272" cy="2963159"/>
        </p:xfrm>
        <a:graphic>
          <a:graphicData uri="http://schemas.openxmlformats.org/drawingml/2006/table">
            <a:tbl>
              <a:tblPr/>
              <a:tblGrid>
                <a:gridCol w="791582">
                  <a:extLst>
                    <a:ext uri="{9D8B030D-6E8A-4147-A177-3AD203B41FA5}">
                      <a16:colId xmlns:a16="http://schemas.microsoft.com/office/drawing/2014/main" val="1690916068"/>
                    </a:ext>
                  </a:extLst>
                </a:gridCol>
                <a:gridCol w="791582">
                  <a:extLst>
                    <a:ext uri="{9D8B030D-6E8A-4147-A177-3AD203B41FA5}">
                      <a16:colId xmlns:a16="http://schemas.microsoft.com/office/drawing/2014/main" val="2634330118"/>
                    </a:ext>
                  </a:extLst>
                </a:gridCol>
                <a:gridCol w="277054">
                  <a:extLst>
                    <a:ext uri="{9D8B030D-6E8A-4147-A177-3AD203B41FA5}">
                      <a16:colId xmlns:a16="http://schemas.microsoft.com/office/drawing/2014/main" val="1526140645"/>
                    </a:ext>
                  </a:extLst>
                </a:gridCol>
                <a:gridCol w="791582">
                  <a:extLst>
                    <a:ext uri="{9D8B030D-6E8A-4147-A177-3AD203B41FA5}">
                      <a16:colId xmlns:a16="http://schemas.microsoft.com/office/drawing/2014/main" val="3700594970"/>
                    </a:ext>
                  </a:extLst>
                </a:gridCol>
                <a:gridCol w="791582">
                  <a:extLst>
                    <a:ext uri="{9D8B030D-6E8A-4147-A177-3AD203B41FA5}">
                      <a16:colId xmlns:a16="http://schemas.microsoft.com/office/drawing/2014/main" val="923926496"/>
                    </a:ext>
                  </a:extLst>
                </a:gridCol>
                <a:gridCol w="306738">
                  <a:extLst>
                    <a:ext uri="{9D8B030D-6E8A-4147-A177-3AD203B41FA5}">
                      <a16:colId xmlns:a16="http://schemas.microsoft.com/office/drawing/2014/main" val="2454338350"/>
                    </a:ext>
                  </a:extLst>
                </a:gridCol>
                <a:gridCol w="791582">
                  <a:extLst>
                    <a:ext uri="{9D8B030D-6E8A-4147-A177-3AD203B41FA5}">
                      <a16:colId xmlns:a16="http://schemas.microsoft.com/office/drawing/2014/main" val="2276127835"/>
                    </a:ext>
                  </a:extLst>
                </a:gridCol>
                <a:gridCol w="791582">
                  <a:extLst>
                    <a:ext uri="{9D8B030D-6E8A-4147-A177-3AD203B41FA5}">
                      <a16:colId xmlns:a16="http://schemas.microsoft.com/office/drawing/2014/main" val="331622732"/>
                    </a:ext>
                  </a:extLst>
                </a:gridCol>
                <a:gridCol w="306738">
                  <a:extLst>
                    <a:ext uri="{9D8B030D-6E8A-4147-A177-3AD203B41FA5}">
                      <a16:colId xmlns:a16="http://schemas.microsoft.com/office/drawing/2014/main" val="192897375"/>
                    </a:ext>
                  </a:extLst>
                </a:gridCol>
                <a:gridCol w="791582">
                  <a:extLst>
                    <a:ext uri="{9D8B030D-6E8A-4147-A177-3AD203B41FA5}">
                      <a16:colId xmlns:a16="http://schemas.microsoft.com/office/drawing/2014/main" val="547629710"/>
                    </a:ext>
                  </a:extLst>
                </a:gridCol>
                <a:gridCol w="791582">
                  <a:extLst>
                    <a:ext uri="{9D8B030D-6E8A-4147-A177-3AD203B41FA5}">
                      <a16:colId xmlns:a16="http://schemas.microsoft.com/office/drawing/2014/main" val="2705742910"/>
                    </a:ext>
                  </a:extLst>
                </a:gridCol>
                <a:gridCol w="346318">
                  <a:extLst>
                    <a:ext uri="{9D8B030D-6E8A-4147-A177-3AD203B41FA5}">
                      <a16:colId xmlns:a16="http://schemas.microsoft.com/office/drawing/2014/main" val="3700212942"/>
                    </a:ext>
                  </a:extLst>
                </a:gridCol>
                <a:gridCol w="791582">
                  <a:extLst>
                    <a:ext uri="{9D8B030D-6E8A-4147-A177-3AD203B41FA5}">
                      <a16:colId xmlns:a16="http://schemas.microsoft.com/office/drawing/2014/main" val="3025191379"/>
                    </a:ext>
                  </a:extLst>
                </a:gridCol>
                <a:gridCol w="791582">
                  <a:extLst>
                    <a:ext uri="{9D8B030D-6E8A-4147-A177-3AD203B41FA5}">
                      <a16:colId xmlns:a16="http://schemas.microsoft.com/office/drawing/2014/main" val="445654705"/>
                    </a:ext>
                  </a:extLst>
                </a:gridCol>
                <a:gridCol w="303440">
                  <a:extLst>
                    <a:ext uri="{9D8B030D-6E8A-4147-A177-3AD203B41FA5}">
                      <a16:colId xmlns:a16="http://schemas.microsoft.com/office/drawing/2014/main" val="1563541223"/>
                    </a:ext>
                  </a:extLst>
                </a:gridCol>
                <a:gridCol w="791582">
                  <a:extLst>
                    <a:ext uri="{9D8B030D-6E8A-4147-A177-3AD203B41FA5}">
                      <a16:colId xmlns:a16="http://schemas.microsoft.com/office/drawing/2014/main" val="107378339"/>
                    </a:ext>
                  </a:extLst>
                </a:gridCol>
                <a:gridCol w="791582">
                  <a:extLst>
                    <a:ext uri="{9D8B030D-6E8A-4147-A177-3AD203B41FA5}">
                      <a16:colId xmlns:a16="http://schemas.microsoft.com/office/drawing/2014/main" val="1889649128"/>
                    </a:ext>
                  </a:extLst>
                </a:gridCol>
              </a:tblGrid>
              <a:tr h="338647">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8343635"/>
                  </a:ext>
                </a:extLst>
              </a:tr>
              <a:tr h="328064">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12146476"/>
                  </a:ext>
                </a:extLst>
              </a:tr>
              <a:tr h="328064">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316487706"/>
                  </a:ext>
                </a:extLst>
              </a:tr>
              <a:tr h="328064">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631916252"/>
                  </a:ext>
                </a:extLst>
              </a:tr>
              <a:tr h="328064">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dirty="0">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011737746"/>
                  </a:ext>
                </a:extLst>
              </a:tr>
              <a:tr h="328064">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02242749"/>
                  </a:ext>
                </a:extLst>
              </a:tr>
              <a:tr h="328064">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3868213"/>
                  </a:ext>
                </a:extLst>
              </a:tr>
              <a:tr h="328064">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86425786"/>
                  </a:ext>
                </a:extLst>
              </a:tr>
              <a:tr h="328064">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613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80665734"/>
                  </a:ext>
                </a:extLst>
              </a:tr>
            </a:tbl>
          </a:graphicData>
        </a:graphic>
      </p:graphicFrame>
    </p:spTree>
    <p:extLst>
      <p:ext uri="{BB962C8B-B14F-4D97-AF65-F5344CB8AC3E}">
        <p14:creationId xmlns:p14="http://schemas.microsoft.com/office/powerpoint/2010/main" val="190601061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Junio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83812"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289126"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68309" y="2275681"/>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08028" y="2085986"/>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20492" y="2195179"/>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11" name="Tabla 10">
            <a:extLst>
              <a:ext uri="{FF2B5EF4-FFF2-40B4-BE49-F238E27FC236}">
                <a16:creationId xmlns:a16="http://schemas.microsoft.com/office/drawing/2014/main" id="{8A94BFDE-0D70-5126-E903-DD73BC0AE258}"/>
              </a:ext>
            </a:extLst>
          </p:cNvPr>
          <p:cNvGraphicFramePr>
            <a:graphicFrameLocks noGrp="1"/>
          </p:cNvGraphicFramePr>
          <p:nvPr/>
        </p:nvGraphicFramePr>
        <p:xfrm>
          <a:off x="528490" y="2916527"/>
          <a:ext cx="11048989" cy="2689102"/>
        </p:xfrm>
        <a:graphic>
          <a:graphicData uri="http://schemas.openxmlformats.org/drawingml/2006/table">
            <a:tbl>
              <a:tblPr/>
              <a:tblGrid>
                <a:gridCol w="792279">
                  <a:extLst>
                    <a:ext uri="{9D8B030D-6E8A-4147-A177-3AD203B41FA5}">
                      <a16:colId xmlns:a16="http://schemas.microsoft.com/office/drawing/2014/main" val="2521488910"/>
                    </a:ext>
                  </a:extLst>
                </a:gridCol>
                <a:gridCol w="792279">
                  <a:extLst>
                    <a:ext uri="{9D8B030D-6E8A-4147-A177-3AD203B41FA5}">
                      <a16:colId xmlns:a16="http://schemas.microsoft.com/office/drawing/2014/main" val="3698111356"/>
                    </a:ext>
                  </a:extLst>
                </a:gridCol>
                <a:gridCol w="277297">
                  <a:extLst>
                    <a:ext uri="{9D8B030D-6E8A-4147-A177-3AD203B41FA5}">
                      <a16:colId xmlns:a16="http://schemas.microsoft.com/office/drawing/2014/main" val="28937539"/>
                    </a:ext>
                  </a:extLst>
                </a:gridCol>
                <a:gridCol w="792279">
                  <a:extLst>
                    <a:ext uri="{9D8B030D-6E8A-4147-A177-3AD203B41FA5}">
                      <a16:colId xmlns:a16="http://schemas.microsoft.com/office/drawing/2014/main" val="1390285161"/>
                    </a:ext>
                  </a:extLst>
                </a:gridCol>
                <a:gridCol w="792279">
                  <a:extLst>
                    <a:ext uri="{9D8B030D-6E8A-4147-A177-3AD203B41FA5}">
                      <a16:colId xmlns:a16="http://schemas.microsoft.com/office/drawing/2014/main" val="1084068535"/>
                    </a:ext>
                  </a:extLst>
                </a:gridCol>
                <a:gridCol w="307008">
                  <a:extLst>
                    <a:ext uri="{9D8B030D-6E8A-4147-A177-3AD203B41FA5}">
                      <a16:colId xmlns:a16="http://schemas.microsoft.com/office/drawing/2014/main" val="902934567"/>
                    </a:ext>
                  </a:extLst>
                </a:gridCol>
                <a:gridCol w="792279">
                  <a:extLst>
                    <a:ext uri="{9D8B030D-6E8A-4147-A177-3AD203B41FA5}">
                      <a16:colId xmlns:a16="http://schemas.microsoft.com/office/drawing/2014/main" val="1091765948"/>
                    </a:ext>
                  </a:extLst>
                </a:gridCol>
                <a:gridCol w="792279">
                  <a:extLst>
                    <a:ext uri="{9D8B030D-6E8A-4147-A177-3AD203B41FA5}">
                      <a16:colId xmlns:a16="http://schemas.microsoft.com/office/drawing/2014/main" val="678371625"/>
                    </a:ext>
                  </a:extLst>
                </a:gridCol>
                <a:gridCol w="307008">
                  <a:extLst>
                    <a:ext uri="{9D8B030D-6E8A-4147-A177-3AD203B41FA5}">
                      <a16:colId xmlns:a16="http://schemas.microsoft.com/office/drawing/2014/main" val="4071617045"/>
                    </a:ext>
                  </a:extLst>
                </a:gridCol>
                <a:gridCol w="792279">
                  <a:extLst>
                    <a:ext uri="{9D8B030D-6E8A-4147-A177-3AD203B41FA5}">
                      <a16:colId xmlns:a16="http://schemas.microsoft.com/office/drawing/2014/main" val="3876011859"/>
                    </a:ext>
                  </a:extLst>
                </a:gridCol>
                <a:gridCol w="792279">
                  <a:extLst>
                    <a:ext uri="{9D8B030D-6E8A-4147-A177-3AD203B41FA5}">
                      <a16:colId xmlns:a16="http://schemas.microsoft.com/office/drawing/2014/main" val="648018336"/>
                    </a:ext>
                  </a:extLst>
                </a:gridCol>
                <a:gridCol w="346622">
                  <a:extLst>
                    <a:ext uri="{9D8B030D-6E8A-4147-A177-3AD203B41FA5}">
                      <a16:colId xmlns:a16="http://schemas.microsoft.com/office/drawing/2014/main" val="554111866"/>
                    </a:ext>
                  </a:extLst>
                </a:gridCol>
                <a:gridCol w="792279">
                  <a:extLst>
                    <a:ext uri="{9D8B030D-6E8A-4147-A177-3AD203B41FA5}">
                      <a16:colId xmlns:a16="http://schemas.microsoft.com/office/drawing/2014/main" val="863755617"/>
                    </a:ext>
                  </a:extLst>
                </a:gridCol>
                <a:gridCol w="792279">
                  <a:extLst>
                    <a:ext uri="{9D8B030D-6E8A-4147-A177-3AD203B41FA5}">
                      <a16:colId xmlns:a16="http://schemas.microsoft.com/office/drawing/2014/main" val="1670509744"/>
                    </a:ext>
                  </a:extLst>
                </a:gridCol>
                <a:gridCol w="303706">
                  <a:extLst>
                    <a:ext uri="{9D8B030D-6E8A-4147-A177-3AD203B41FA5}">
                      <a16:colId xmlns:a16="http://schemas.microsoft.com/office/drawing/2014/main" val="3903279461"/>
                    </a:ext>
                  </a:extLst>
                </a:gridCol>
                <a:gridCol w="792279">
                  <a:extLst>
                    <a:ext uri="{9D8B030D-6E8A-4147-A177-3AD203B41FA5}">
                      <a16:colId xmlns:a16="http://schemas.microsoft.com/office/drawing/2014/main" val="743755946"/>
                    </a:ext>
                  </a:extLst>
                </a:gridCol>
                <a:gridCol w="792279">
                  <a:extLst>
                    <a:ext uri="{9D8B030D-6E8A-4147-A177-3AD203B41FA5}">
                      <a16:colId xmlns:a16="http://schemas.microsoft.com/office/drawing/2014/main" val="1412751603"/>
                    </a:ext>
                  </a:extLst>
                </a:gridCol>
              </a:tblGrid>
              <a:tr h="307326">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64332621"/>
                  </a:ext>
                </a:extLst>
              </a:tr>
              <a:tr h="297722">
                <a:tc>
                  <a:txBody>
                    <a:bodyPr/>
                    <a:lstStyle/>
                    <a:p>
                      <a:pPr algn="ctr" rtl="0" fontAlgn="ctr"/>
                      <a:r>
                        <a:rPr lang="es-CO" sz="1100" b="1" i="0" u="none" strike="noStrike" dirty="0">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4527764"/>
                  </a:ext>
                </a:extLst>
              </a:tr>
              <a:tr h="297722">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50759648"/>
                  </a:ext>
                </a:extLst>
              </a:tr>
              <a:tr h="297722">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567775655"/>
                  </a:ext>
                </a:extLst>
              </a:tr>
              <a:tr h="297722">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60069142"/>
                  </a:ext>
                </a:extLst>
              </a:tr>
              <a:tr h="297722">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828539395"/>
                  </a:ext>
                </a:extLst>
              </a:tr>
              <a:tr h="297722">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828481719"/>
                  </a:ext>
                </a:extLst>
              </a:tr>
              <a:tr h="297722">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36.596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10.542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83.006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220823201"/>
                  </a:ext>
                </a:extLst>
              </a:tr>
              <a:tr h="297722">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219.141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273.548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157.130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164.624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117.144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931.587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134825124"/>
                  </a:ext>
                </a:extLst>
              </a:tr>
            </a:tbl>
          </a:graphicData>
        </a:graphic>
      </p:graphicFrame>
    </p:spTree>
    <p:extLst>
      <p:ext uri="{BB962C8B-B14F-4D97-AF65-F5344CB8AC3E}">
        <p14:creationId xmlns:p14="http://schemas.microsoft.com/office/powerpoint/2010/main" val="219101980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Junio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Gráfico 2">
            <a:extLst>
              <a:ext uri="{FF2B5EF4-FFF2-40B4-BE49-F238E27FC236}">
                <a16:creationId xmlns:a16="http://schemas.microsoft.com/office/drawing/2014/main" id="{2CD3EBBF-38FA-3DF1-73BA-2AA1A325F2D7}"/>
              </a:ext>
            </a:extLst>
          </p:cNvPr>
          <p:cNvGraphicFramePr>
            <a:graphicFrameLocks/>
          </p:cNvGraphicFramePr>
          <p:nvPr/>
        </p:nvGraphicFramePr>
        <p:xfrm>
          <a:off x="1908176" y="1777526"/>
          <a:ext cx="8013064" cy="3983194"/>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Junio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junio</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junio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mayo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junio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D035FE8F-B3B0-8956-ED4F-BFC3594EB7F1}"/>
              </a:ext>
            </a:extLst>
          </p:cNvPr>
          <p:cNvGraphicFramePr>
            <a:graphicFrameLocks noGrp="1"/>
          </p:cNvGraphicFramePr>
          <p:nvPr/>
        </p:nvGraphicFramePr>
        <p:xfrm>
          <a:off x="1580972" y="1886763"/>
          <a:ext cx="8908994" cy="2306943"/>
        </p:xfrm>
        <a:graphic>
          <a:graphicData uri="http://schemas.openxmlformats.org/drawingml/2006/table">
            <a:tbl>
              <a:tblPr/>
              <a:tblGrid>
                <a:gridCol w="1659430">
                  <a:extLst>
                    <a:ext uri="{9D8B030D-6E8A-4147-A177-3AD203B41FA5}">
                      <a16:colId xmlns:a16="http://schemas.microsoft.com/office/drawing/2014/main" val="1389818529"/>
                    </a:ext>
                  </a:extLst>
                </a:gridCol>
                <a:gridCol w="1137128">
                  <a:extLst>
                    <a:ext uri="{9D8B030D-6E8A-4147-A177-3AD203B41FA5}">
                      <a16:colId xmlns:a16="http://schemas.microsoft.com/office/drawing/2014/main" val="792872422"/>
                    </a:ext>
                  </a:extLst>
                </a:gridCol>
                <a:gridCol w="1352019">
                  <a:extLst>
                    <a:ext uri="{9D8B030D-6E8A-4147-A177-3AD203B41FA5}">
                      <a16:colId xmlns:a16="http://schemas.microsoft.com/office/drawing/2014/main" val="1302408667"/>
                    </a:ext>
                  </a:extLst>
                </a:gridCol>
                <a:gridCol w="1137128">
                  <a:extLst>
                    <a:ext uri="{9D8B030D-6E8A-4147-A177-3AD203B41FA5}">
                      <a16:colId xmlns:a16="http://schemas.microsoft.com/office/drawing/2014/main" val="3406831228"/>
                    </a:ext>
                  </a:extLst>
                </a:gridCol>
                <a:gridCol w="1137128">
                  <a:extLst>
                    <a:ext uri="{9D8B030D-6E8A-4147-A177-3AD203B41FA5}">
                      <a16:colId xmlns:a16="http://schemas.microsoft.com/office/drawing/2014/main" val="2892827799"/>
                    </a:ext>
                  </a:extLst>
                </a:gridCol>
                <a:gridCol w="1349033">
                  <a:extLst>
                    <a:ext uri="{9D8B030D-6E8A-4147-A177-3AD203B41FA5}">
                      <a16:colId xmlns:a16="http://schemas.microsoft.com/office/drawing/2014/main" val="3135176008"/>
                    </a:ext>
                  </a:extLst>
                </a:gridCol>
                <a:gridCol w="1137128">
                  <a:extLst>
                    <a:ext uri="{9D8B030D-6E8A-4147-A177-3AD203B41FA5}">
                      <a16:colId xmlns:a16="http://schemas.microsoft.com/office/drawing/2014/main" val="1102767689"/>
                    </a:ext>
                  </a:extLst>
                </a:gridCol>
              </a:tblGrid>
              <a:tr h="368169">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85679625"/>
                  </a:ext>
                </a:extLst>
              </a:tr>
              <a:tr h="736338">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de asociaciones que se reconocieron en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reconocido a asociaciones en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dirty="0">
                          <a:solidFill>
                            <a:srgbClr val="203864"/>
                          </a:solidFill>
                          <a:effectLst/>
                          <a:highlight>
                            <a:srgbClr val="EBF1E9"/>
                          </a:highlight>
                          <a:latin typeface="Calibri" panose="020F0502020204030204" pitchFamily="34" charset="0"/>
                        </a:rPr>
                        <a:t>Número máximo de Asociaciones reconocidas por comité a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total reconocido a las asociaciones a junio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120666244"/>
                  </a:ext>
                </a:extLst>
              </a:tr>
              <a:tr h="198828">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120.135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5.494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12.594.054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241.872</a:t>
                      </a:r>
                    </a:p>
                  </a:txBody>
                  <a:tcPr marL="0" marR="0" marT="0" marB="0" anchor="ctr">
                    <a:lnL>
                      <a:noFill/>
                    </a:lnL>
                    <a:lnR>
                      <a:noFill/>
                    </a:lnR>
                    <a:lnT>
                      <a:noFill/>
                    </a:lnT>
                    <a:lnB>
                      <a:noFill/>
                    </a:lnB>
                    <a:noFill/>
                  </a:tcPr>
                </a:tc>
                <a:extLst>
                  <a:ext uri="{0D108BD9-81ED-4DB2-BD59-A6C34878D82A}">
                    <a16:rowId xmlns:a16="http://schemas.microsoft.com/office/drawing/2014/main" val="4206756823"/>
                  </a:ext>
                </a:extLst>
              </a:tr>
              <a:tr h="198828">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120.135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6.019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12.594.054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479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311.842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7617669"/>
                  </a:ext>
                </a:extLst>
              </a:tr>
              <a:tr h="198828">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120.135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12.594.054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181.259</a:t>
                      </a:r>
                    </a:p>
                  </a:txBody>
                  <a:tcPr marL="0" marR="0" marT="0" marB="0" anchor="ctr">
                    <a:lnL>
                      <a:noFill/>
                    </a:lnL>
                    <a:lnR>
                      <a:noFill/>
                    </a:lnR>
                    <a:lnT>
                      <a:noFill/>
                    </a:lnT>
                    <a:lnB>
                      <a:noFill/>
                    </a:lnB>
                    <a:noFill/>
                  </a:tcPr>
                </a:tc>
                <a:extLst>
                  <a:ext uri="{0D108BD9-81ED-4DB2-BD59-A6C34878D82A}">
                    <a16:rowId xmlns:a16="http://schemas.microsoft.com/office/drawing/2014/main" val="191919408"/>
                  </a:ext>
                </a:extLst>
              </a:tr>
              <a:tr h="198828">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120.135</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2.761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12.594.054</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46301904"/>
                  </a:ext>
                </a:extLst>
              </a:tr>
              <a:tr h="198828">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120.135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12.594.054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146.259</a:t>
                      </a:r>
                    </a:p>
                  </a:txBody>
                  <a:tcPr marL="0" marR="0" marT="0" marB="0" anchor="ctr">
                    <a:lnL>
                      <a:noFill/>
                    </a:lnL>
                    <a:lnR>
                      <a:noFill/>
                    </a:lnR>
                    <a:lnT>
                      <a:noFill/>
                    </a:lnT>
                    <a:lnB>
                      <a:noFill/>
                    </a:lnB>
                    <a:noFill/>
                  </a:tcPr>
                </a:tc>
                <a:extLst>
                  <a:ext uri="{0D108BD9-81ED-4DB2-BD59-A6C34878D82A}">
                    <a16:rowId xmlns:a16="http://schemas.microsoft.com/office/drawing/2014/main" val="2437632499"/>
                  </a:ext>
                </a:extLst>
              </a:tr>
              <a:tr h="208296">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120.135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20.393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12.594.054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997.786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52287139"/>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Junio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770859" y="1277047"/>
          <a:ext cx="5993674" cy="5445614"/>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47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1706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0219">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202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89157">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Junio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383715" y="1188756"/>
          <a:ext cx="6437197" cy="5400744"/>
        </p:xfrm>
        <a:graphic>
          <a:graphicData uri="http://schemas.openxmlformats.org/drawingml/2006/table">
            <a:tbl>
              <a:tblPr/>
              <a:tblGrid>
                <a:gridCol w="1444509">
                  <a:extLst>
                    <a:ext uri="{9D8B030D-6E8A-4147-A177-3AD203B41FA5}">
                      <a16:colId xmlns:a16="http://schemas.microsoft.com/office/drawing/2014/main" val="3905850588"/>
                    </a:ext>
                  </a:extLst>
                </a:gridCol>
                <a:gridCol w="884393">
                  <a:extLst>
                    <a:ext uri="{9D8B030D-6E8A-4147-A177-3AD203B41FA5}">
                      <a16:colId xmlns:a16="http://schemas.microsoft.com/office/drawing/2014/main" val="1490251717"/>
                    </a:ext>
                  </a:extLst>
                </a:gridCol>
                <a:gridCol w="1076010">
                  <a:extLst>
                    <a:ext uri="{9D8B030D-6E8A-4147-A177-3AD203B41FA5}">
                      <a16:colId xmlns:a16="http://schemas.microsoft.com/office/drawing/2014/main" val="3698253672"/>
                    </a:ext>
                  </a:extLst>
                </a:gridCol>
                <a:gridCol w="1429767">
                  <a:extLst>
                    <a:ext uri="{9D8B030D-6E8A-4147-A177-3AD203B41FA5}">
                      <a16:colId xmlns:a16="http://schemas.microsoft.com/office/drawing/2014/main" val="1761403495"/>
                    </a:ext>
                  </a:extLst>
                </a:gridCol>
                <a:gridCol w="1602518">
                  <a:extLst>
                    <a:ext uri="{9D8B030D-6E8A-4147-A177-3AD203B41FA5}">
                      <a16:colId xmlns:a16="http://schemas.microsoft.com/office/drawing/2014/main" val="1270523168"/>
                    </a:ext>
                  </a:extLst>
                </a:gridCol>
              </a:tblGrid>
              <a:tr h="15121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1215">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18721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27923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121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098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5121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Junio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796B1F71-EE7C-0B50-7172-A232B23C628D}"/>
              </a:ext>
            </a:extLst>
          </p:cNvPr>
          <p:cNvGraphicFramePr>
            <a:graphicFrameLocks noGrp="1"/>
          </p:cNvGraphicFramePr>
          <p:nvPr/>
        </p:nvGraphicFramePr>
        <p:xfrm>
          <a:off x="2196506" y="1561783"/>
          <a:ext cx="7011502" cy="3549706"/>
        </p:xfrm>
        <a:graphic>
          <a:graphicData uri="http://schemas.openxmlformats.org/drawingml/2006/table">
            <a:tbl>
              <a:tblPr/>
              <a:tblGrid>
                <a:gridCol w="1616771">
                  <a:extLst>
                    <a:ext uri="{9D8B030D-6E8A-4147-A177-3AD203B41FA5}">
                      <a16:colId xmlns:a16="http://schemas.microsoft.com/office/drawing/2014/main" val="4199118409"/>
                    </a:ext>
                  </a:extLst>
                </a:gridCol>
                <a:gridCol w="989858">
                  <a:extLst>
                    <a:ext uri="{9D8B030D-6E8A-4147-A177-3AD203B41FA5}">
                      <a16:colId xmlns:a16="http://schemas.microsoft.com/office/drawing/2014/main" val="3987038972"/>
                    </a:ext>
                  </a:extLst>
                </a:gridCol>
                <a:gridCol w="1204329">
                  <a:extLst>
                    <a:ext uri="{9D8B030D-6E8A-4147-A177-3AD203B41FA5}">
                      <a16:colId xmlns:a16="http://schemas.microsoft.com/office/drawing/2014/main" val="1625571157"/>
                    </a:ext>
                  </a:extLst>
                </a:gridCol>
                <a:gridCol w="1600272">
                  <a:extLst>
                    <a:ext uri="{9D8B030D-6E8A-4147-A177-3AD203B41FA5}">
                      <a16:colId xmlns:a16="http://schemas.microsoft.com/office/drawing/2014/main" val="2409229737"/>
                    </a:ext>
                  </a:extLst>
                </a:gridCol>
                <a:gridCol w="1600272">
                  <a:extLst>
                    <a:ext uri="{9D8B030D-6E8A-4147-A177-3AD203B41FA5}">
                      <a16:colId xmlns:a16="http://schemas.microsoft.com/office/drawing/2014/main" val="990799130"/>
                    </a:ext>
                  </a:extLst>
                </a:gridCol>
              </a:tblGrid>
              <a:tr h="171497">
                <a:tc gridSpan="5">
                  <a:txBody>
                    <a:bodyPr/>
                    <a:lstStyle/>
                    <a:p>
                      <a:pPr algn="ctr" rtl="0" fontAlgn="ctr"/>
                      <a:r>
                        <a:rPr lang="es-MX" sz="900" b="1" i="0" u="none" strike="noStrike" dirty="0">
                          <a:solidFill>
                            <a:srgbClr val="203864"/>
                          </a:solidFill>
                          <a:effectLst/>
                          <a:highlight>
                            <a:srgbClr val="FFFFFF"/>
                          </a:highligh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21490003"/>
                  </a:ext>
                </a:extLst>
              </a:tr>
              <a:tr h="171497">
                <a:tc gridSpan="5">
                  <a:txBody>
                    <a:bodyPr/>
                    <a:lstStyle/>
                    <a:p>
                      <a:pPr algn="ctr" rtl="0" fontAlgn="ctr"/>
                      <a:r>
                        <a:rPr lang="es-MX" sz="900" b="1" i="0" u="none" strike="noStrike">
                          <a:solidFill>
                            <a:srgbClr val="203864"/>
                          </a:solidFill>
                          <a:effectLst/>
                          <a:highlight>
                            <a:srgbClr val="FFFFFF"/>
                          </a:highligh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63645209"/>
                  </a:ext>
                </a:extLst>
              </a:tr>
              <a:tr h="171497">
                <a:tc gridSpan="5">
                  <a:txBody>
                    <a:bodyPr/>
                    <a:lstStyle/>
                    <a:p>
                      <a:pPr algn="ctr" rtl="0" fontAlgn="ctr"/>
                      <a:r>
                        <a:rPr lang="es-MX" sz="900" b="1" i="0" u="none" strike="noStrike">
                          <a:solidFill>
                            <a:srgbClr val="203864"/>
                          </a:solidFill>
                          <a:effectLst/>
                          <a:highlight>
                            <a:srgbClr val="FFFFFF"/>
                          </a:highligh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238815233"/>
                  </a:ext>
                </a:extLst>
              </a:tr>
              <a:tr h="309761">
                <a:tc>
                  <a:txBody>
                    <a:bodyPr/>
                    <a:lstStyle/>
                    <a:p>
                      <a:pPr algn="ctr" rtl="0" fontAlgn="ctr"/>
                      <a:r>
                        <a:rPr lang="es-CO" sz="900" b="1" i="0" u="none" strike="noStrike">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highlight>
                            <a:srgbClr val="E2F0D9"/>
                          </a:highligh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76074292"/>
                  </a:ext>
                </a:extLst>
              </a:tr>
              <a:tr h="248278">
                <a:tc rowSpan="13">
                  <a:txBody>
                    <a:bodyPr/>
                    <a:lstStyle/>
                    <a:p>
                      <a:pPr algn="ctr" rtl="0" fontAlgn="ctr"/>
                      <a:r>
                        <a:rPr lang="es-CO" sz="900" b="1" i="0" u="none" strike="noStrike">
                          <a:solidFill>
                            <a:srgbClr val="203864"/>
                          </a:solidFill>
                          <a:effectLst/>
                          <a:highlight>
                            <a:srgbClr val="FFFFFF"/>
                          </a:highligh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41888260"/>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$ 4.427.531.903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86736781"/>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59319932"/>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07349126"/>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40641401"/>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$ 4.958.480.882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58272316"/>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$ 4.137.633.934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26974430"/>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$ 4.093.913.489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62713699"/>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55881605"/>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66742034"/>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$ 4.304.232.037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0578982"/>
                  </a:ext>
                </a:extLst>
              </a:tr>
              <a:tr h="19055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$ 4.410.308.812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79366969"/>
                  </a:ext>
                </a:extLst>
              </a:tr>
              <a:tr h="19055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$ 5.493.785.842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34477335"/>
                  </a:ext>
                </a:extLst>
              </a:tr>
              <a:tr h="190552">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$ 241.872.112.782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33433892"/>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Junio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400008"/>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393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63111">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53516">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366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3667">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36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5351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Junio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442933"/>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5770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560">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5770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1888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57702">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1618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5770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A592E65F-3658-96BC-DAD0-F93E5D2EF4B7}"/>
              </a:ext>
            </a:extLst>
          </p:cNvPr>
          <p:cNvGraphicFramePr>
            <a:graphicFrameLocks noGrp="1"/>
          </p:cNvGraphicFramePr>
          <p:nvPr>
            <p:extLst>
              <p:ext uri="{D42A27DB-BD31-4B8C-83A1-F6EECF244321}">
                <p14:modId xmlns:p14="http://schemas.microsoft.com/office/powerpoint/2010/main" val="3701164411"/>
              </p:ext>
            </p:extLst>
          </p:nvPr>
        </p:nvGraphicFramePr>
        <p:xfrm>
          <a:off x="343380" y="2566296"/>
          <a:ext cx="11505239" cy="2585524"/>
        </p:xfrm>
        <a:graphic>
          <a:graphicData uri="http://schemas.openxmlformats.org/drawingml/2006/table">
            <a:tbl>
              <a:tblPr/>
              <a:tblGrid>
                <a:gridCol w="750979">
                  <a:extLst>
                    <a:ext uri="{9D8B030D-6E8A-4147-A177-3AD203B41FA5}">
                      <a16:colId xmlns:a16="http://schemas.microsoft.com/office/drawing/2014/main" val="712780875"/>
                    </a:ext>
                  </a:extLst>
                </a:gridCol>
                <a:gridCol w="938724">
                  <a:extLst>
                    <a:ext uri="{9D8B030D-6E8A-4147-A177-3AD203B41FA5}">
                      <a16:colId xmlns:a16="http://schemas.microsoft.com/office/drawing/2014/main" val="1294070381"/>
                    </a:ext>
                  </a:extLst>
                </a:gridCol>
                <a:gridCol w="269884">
                  <a:extLst>
                    <a:ext uri="{9D8B030D-6E8A-4147-A177-3AD203B41FA5}">
                      <a16:colId xmlns:a16="http://schemas.microsoft.com/office/drawing/2014/main" val="2820245323"/>
                    </a:ext>
                  </a:extLst>
                </a:gridCol>
                <a:gridCol w="836051">
                  <a:extLst>
                    <a:ext uri="{9D8B030D-6E8A-4147-A177-3AD203B41FA5}">
                      <a16:colId xmlns:a16="http://schemas.microsoft.com/office/drawing/2014/main" val="1617607981"/>
                    </a:ext>
                  </a:extLst>
                </a:gridCol>
                <a:gridCol w="856585">
                  <a:extLst>
                    <a:ext uri="{9D8B030D-6E8A-4147-A177-3AD203B41FA5}">
                      <a16:colId xmlns:a16="http://schemas.microsoft.com/office/drawing/2014/main" val="3684115895"/>
                    </a:ext>
                  </a:extLst>
                </a:gridCol>
                <a:gridCol w="269884">
                  <a:extLst>
                    <a:ext uri="{9D8B030D-6E8A-4147-A177-3AD203B41FA5}">
                      <a16:colId xmlns:a16="http://schemas.microsoft.com/office/drawing/2014/main" val="2972449960"/>
                    </a:ext>
                  </a:extLst>
                </a:gridCol>
                <a:gridCol w="821383">
                  <a:extLst>
                    <a:ext uri="{9D8B030D-6E8A-4147-A177-3AD203B41FA5}">
                      <a16:colId xmlns:a16="http://schemas.microsoft.com/office/drawing/2014/main" val="1655692519"/>
                    </a:ext>
                  </a:extLst>
                </a:gridCol>
                <a:gridCol w="821383">
                  <a:extLst>
                    <a:ext uri="{9D8B030D-6E8A-4147-A177-3AD203B41FA5}">
                      <a16:colId xmlns:a16="http://schemas.microsoft.com/office/drawing/2014/main" val="4121529994"/>
                    </a:ext>
                  </a:extLst>
                </a:gridCol>
                <a:gridCol w="269884">
                  <a:extLst>
                    <a:ext uri="{9D8B030D-6E8A-4147-A177-3AD203B41FA5}">
                      <a16:colId xmlns:a16="http://schemas.microsoft.com/office/drawing/2014/main" val="442972941"/>
                    </a:ext>
                  </a:extLst>
                </a:gridCol>
                <a:gridCol w="844852">
                  <a:extLst>
                    <a:ext uri="{9D8B030D-6E8A-4147-A177-3AD203B41FA5}">
                      <a16:colId xmlns:a16="http://schemas.microsoft.com/office/drawing/2014/main" val="3738391732"/>
                    </a:ext>
                  </a:extLst>
                </a:gridCol>
                <a:gridCol w="774448">
                  <a:extLst>
                    <a:ext uri="{9D8B030D-6E8A-4147-A177-3AD203B41FA5}">
                      <a16:colId xmlns:a16="http://schemas.microsoft.com/office/drawing/2014/main" val="1025296092"/>
                    </a:ext>
                  </a:extLst>
                </a:gridCol>
                <a:gridCol w="269884">
                  <a:extLst>
                    <a:ext uri="{9D8B030D-6E8A-4147-A177-3AD203B41FA5}">
                      <a16:colId xmlns:a16="http://schemas.microsoft.com/office/drawing/2014/main" val="96692816"/>
                    </a:ext>
                  </a:extLst>
                </a:gridCol>
                <a:gridCol w="1012061">
                  <a:extLst>
                    <a:ext uri="{9D8B030D-6E8A-4147-A177-3AD203B41FA5}">
                      <a16:colId xmlns:a16="http://schemas.microsoft.com/office/drawing/2014/main" val="1763040751"/>
                    </a:ext>
                  </a:extLst>
                </a:gridCol>
                <a:gridCol w="868320">
                  <a:extLst>
                    <a:ext uri="{9D8B030D-6E8A-4147-A177-3AD203B41FA5}">
                      <a16:colId xmlns:a16="http://schemas.microsoft.com/office/drawing/2014/main" val="1789623464"/>
                    </a:ext>
                  </a:extLst>
                </a:gridCol>
                <a:gridCol w="269884">
                  <a:extLst>
                    <a:ext uri="{9D8B030D-6E8A-4147-A177-3AD203B41FA5}">
                      <a16:colId xmlns:a16="http://schemas.microsoft.com/office/drawing/2014/main" val="766837509"/>
                    </a:ext>
                  </a:extLst>
                </a:gridCol>
                <a:gridCol w="786181">
                  <a:extLst>
                    <a:ext uri="{9D8B030D-6E8A-4147-A177-3AD203B41FA5}">
                      <a16:colId xmlns:a16="http://schemas.microsoft.com/office/drawing/2014/main" val="2069950966"/>
                    </a:ext>
                  </a:extLst>
                </a:gridCol>
                <a:gridCol w="844852">
                  <a:extLst>
                    <a:ext uri="{9D8B030D-6E8A-4147-A177-3AD203B41FA5}">
                      <a16:colId xmlns:a16="http://schemas.microsoft.com/office/drawing/2014/main" val="2422612242"/>
                    </a:ext>
                  </a:extLst>
                </a:gridCol>
              </a:tblGrid>
              <a:tr h="764842">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89802297"/>
                  </a:ext>
                </a:extLst>
              </a:tr>
              <a:tr h="256434">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699.841,19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07487897"/>
                  </a:ext>
                </a:extLst>
              </a:tr>
              <a:tr h="256434">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406230776"/>
                  </a:ext>
                </a:extLst>
              </a:tr>
              <a:tr h="256434">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17619241"/>
                  </a:ext>
                </a:extLst>
              </a:tr>
              <a:tr h="269256">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103.587,96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677.714,93</a:t>
                      </a:r>
                    </a:p>
                  </a:txBody>
                  <a:tcPr marL="0" marR="0" marT="0" marB="0" anchor="ctr">
                    <a:lnL>
                      <a:noFill/>
                    </a:lnL>
                    <a:lnR>
                      <a:noFill/>
                    </a:lnR>
                    <a:lnT>
                      <a:noFill/>
                    </a:lnT>
                    <a:lnB>
                      <a:noFill/>
                    </a:lnB>
                    <a:noFill/>
                  </a:tcPr>
                </a:tc>
                <a:extLst>
                  <a:ext uri="{0D108BD9-81ED-4DB2-BD59-A6C34878D82A}">
                    <a16:rowId xmlns:a16="http://schemas.microsoft.com/office/drawing/2014/main" val="1318285773"/>
                  </a:ext>
                </a:extLst>
              </a:tr>
              <a:tr h="256434">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210.832,94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208.497,11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106.361,32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84.552,89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87.140,74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697.385,00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55589453"/>
                  </a:ext>
                </a:extLst>
              </a:tr>
              <a:tr h="525690">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207.840,36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203.288,71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104.055,88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81.926,98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84.824,49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681.936,42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86606736"/>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Junio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1B3F4136-C58B-D99E-2CAF-78F5574F01DC}"/>
              </a:ext>
            </a:extLst>
          </p:cNvPr>
          <p:cNvGraphicFramePr>
            <a:graphicFrameLocks noGrp="1"/>
          </p:cNvGraphicFramePr>
          <p:nvPr/>
        </p:nvGraphicFramePr>
        <p:xfrm>
          <a:off x="2165467" y="1678608"/>
          <a:ext cx="7098605" cy="3780082"/>
        </p:xfrm>
        <a:graphic>
          <a:graphicData uri="http://schemas.openxmlformats.org/drawingml/2006/table">
            <a:tbl>
              <a:tblPr/>
              <a:tblGrid>
                <a:gridCol w="2299054">
                  <a:extLst>
                    <a:ext uri="{9D8B030D-6E8A-4147-A177-3AD203B41FA5}">
                      <a16:colId xmlns:a16="http://schemas.microsoft.com/office/drawing/2014/main" val="752435090"/>
                    </a:ext>
                  </a:extLst>
                </a:gridCol>
                <a:gridCol w="1050997">
                  <a:extLst>
                    <a:ext uri="{9D8B030D-6E8A-4147-A177-3AD203B41FA5}">
                      <a16:colId xmlns:a16="http://schemas.microsoft.com/office/drawing/2014/main" val="81202850"/>
                    </a:ext>
                  </a:extLst>
                </a:gridCol>
                <a:gridCol w="1050997">
                  <a:extLst>
                    <a:ext uri="{9D8B030D-6E8A-4147-A177-3AD203B41FA5}">
                      <a16:colId xmlns:a16="http://schemas.microsoft.com/office/drawing/2014/main" val="1205565318"/>
                    </a:ext>
                  </a:extLst>
                </a:gridCol>
                <a:gridCol w="1243679">
                  <a:extLst>
                    <a:ext uri="{9D8B030D-6E8A-4147-A177-3AD203B41FA5}">
                      <a16:colId xmlns:a16="http://schemas.microsoft.com/office/drawing/2014/main" val="1965926632"/>
                    </a:ext>
                  </a:extLst>
                </a:gridCol>
                <a:gridCol w="1453878">
                  <a:extLst>
                    <a:ext uri="{9D8B030D-6E8A-4147-A177-3AD203B41FA5}">
                      <a16:colId xmlns:a16="http://schemas.microsoft.com/office/drawing/2014/main" val="445463706"/>
                    </a:ext>
                  </a:extLst>
                </a:gridCol>
              </a:tblGrid>
              <a:tr h="196909">
                <a:tc gridSpan="5">
                  <a:txBody>
                    <a:bodyPr/>
                    <a:lstStyle/>
                    <a:p>
                      <a:pPr algn="ctr" rtl="0" fontAlgn="ctr"/>
                      <a:r>
                        <a:rPr lang="es-MX" sz="1000" b="1" i="0" u="none" strike="noStrike" dirty="0">
                          <a:solidFill>
                            <a:srgbClr val="203864"/>
                          </a:solidFill>
                          <a:effectLst/>
                          <a:latin typeface="+mn-lt"/>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86644324"/>
                  </a:ext>
                </a:extLst>
              </a:tr>
              <a:tr h="196909">
                <a:tc gridSpan="5">
                  <a:txBody>
                    <a:bodyPr/>
                    <a:lstStyle/>
                    <a:p>
                      <a:pPr algn="ctr" rtl="0" fontAlgn="ctr"/>
                      <a:r>
                        <a:rPr lang="es-MX" sz="1000" b="1" i="0" u="none" strike="noStrike">
                          <a:solidFill>
                            <a:srgbClr val="203864"/>
                          </a:solidFill>
                          <a:effectLst/>
                          <a:latin typeface="+mn-lt"/>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81464271"/>
                  </a:ext>
                </a:extLst>
              </a:tr>
              <a:tr h="196909">
                <a:tc gridSpan="5">
                  <a:txBody>
                    <a:bodyPr/>
                    <a:lstStyle/>
                    <a:p>
                      <a:pPr algn="ctr" rtl="0" fontAlgn="ctr"/>
                      <a:r>
                        <a:rPr lang="es-MX" sz="1000" b="1" i="0" u="none" strike="noStrike" dirty="0">
                          <a:solidFill>
                            <a:srgbClr val="203864"/>
                          </a:solidFill>
                          <a:effectLst/>
                          <a:latin typeface="+mn-lt"/>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25020882"/>
                  </a:ext>
                </a:extLst>
              </a:tr>
              <a:tr h="393818">
                <a:tc>
                  <a:txBody>
                    <a:bodyPr/>
                    <a:lstStyle/>
                    <a:p>
                      <a:pPr algn="ctr" rtl="0" fontAlgn="ctr"/>
                      <a:r>
                        <a:rPr lang="es-CO" sz="1000" b="1" i="0" u="none" strike="noStrike" dirty="0">
                          <a:solidFill>
                            <a:srgbClr val="203864"/>
                          </a:solidFill>
                          <a:effectLst/>
                          <a:latin typeface="+mn-lt"/>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06969029"/>
                  </a:ext>
                </a:extLst>
              </a:tr>
              <a:tr h="235720">
                <a:tc rowSpan="13">
                  <a:txBody>
                    <a:bodyPr/>
                    <a:lstStyle/>
                    <a:p>
                      <a:pPr algn="ctr" rtl="0" fontAlgn="ctr"/>
                      <a:r>
                        <a:rPr lang="es-CO" sz="1000" b="1" i="0" u="none" strike="noStrike" dirty="0">
                          <a:solidFill>
                            <a:srgbClr val="203864"/>
                          </a:solidFill>
                          <a:effectLst/>
                          <a:latin typeface="+mn-lt"/>
                        </a:rPr>
                        <a:t>LIMPIEZA METROPOLITANA S.A.E.S.P.</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mn-lt"/>
                        </a:rPr>
                        <a:t>Comité N°59</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17929978"/>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60</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mn-lt"/>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883750315"/>
                  </a:ext>
                </a:extLst>
              </a:tr>
              <a:tr h="196909">
                <a:tc vMerge="1">
                  <a:txBody>
                    <a:bodyPr/>
                    <a:lstStyle/>
                    <a:p>
                      <a:pPr algn="l" rtl="0" fontAlgn="ctr"/>
                      <a:r>
                        <a:rPr lang="es-CO" sz="1000" b="1" i="0" u="none" strike="noStrike">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mn-lt"/>
                        </a:rPr>
                        <a:t>Comité N° 61</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5288966"/>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62</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mn-lt"/>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133805415"/>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mn-lt"/>
                        </a:rPr>
                        <a:t>Comité N° 63</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48203707"/>
                  </a:ext>
                </a:extLst>
              </a:tr>
              <a:tr h="196909">
                <a:tc vMerge="1">
                  <a:txBody>
                    <a:bodyPr/>
                    <a:lstStyle/>
                    <a:p>
                      <a:pPr algn="l" rtl="0" fontAlgn="ctr"/>
                      <a:r>
                        <a:rPr lang="es-CO" sz="1000" b="1" i="0" u="none" strike="noStrike">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64</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mn-lt"/>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mn-lt"/>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996033396"/>
                  </a:ext>
                </a:extLst>
              </a:tr>
              <a:tr h="196909">
                <a:tc vMerge="1">
                  <a:txBody>
                    <a:bodyPr/>
                    <a:lstStyle/>
                    <a:p>
                      <a:pPr algn="l" rtl="0" fontAlgn="ctr"/>
                      <a:r>
                        <a:rPr lang="es-CO" sz="1000" b="1" i="0" u="none" strike="noStrike">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mn-lt"/>
                        </a:rPr>
                        <a:t>Comité N° 65</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649229817"/>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66</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73552288"/>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mn-lt"/>
                        </a:rPr>
                        <a:t>Comité N° 67</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364396"/>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68</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mn-lt"/>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288611525"/>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mn-lt"/>
                        </a:rPr>
                        <a:t>Comité N° 69</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554347141"/>
                  </a:ext>
                </a:extLst>
              </a:tr>
              <a:tr h="196909">
                <a:tc vMerge="1">
                  <a:txBody>
                    <a:bodyPr/>
                    <a:lstStyle/>
                    <a:p>
                      <a:pPr algn="l" rtl="0" fontAlgn="ctr"/>
                      <a:r>
                        <a:rPr lang="es-CO" sz="1000" b="1" i="0" u="none" strike="noStrike" dirty="0">
                          <a:solidFill>
                            <a:srgbClr val="203864"/>
                          </a:solidFill>
                          <a:effectLst/>
                          <a:latin typeface="+mn-lt"/>
                        </a:rPr>
                        <a:t> </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mn-lt"/>
                        </a:rPr>
                        <a:t>Comité N° 70</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40638429"/>
                  </a:ext>
                </a:extLst>
              </a:tr>
              <a:tr h="196909">
                <a:tc vMerge="1">
                  <a:txBody>
                    <a:bodyPr/>
                    <a:lstStyle/>
                    <a:p>
                      <a:pPr algn="l" fontAlgn="b"/>
                      <a:endParaRPr lang="es-CO" sz="1000" b="0" i="0" u="none" strike="noStrike" dirty="0">
                        <a:solidFill>
                          <a:srgbClr val="000000"/>
                        </a:solidFill>
                        <a:effectLst/>
                        <a:latin typeface="+mn-lt"/>
                      </a:endParaRPr>
                    </a:p>
                  </a:txBody>
                  <a:tcPr marL="0" marR="0" marT="0" marB="0" anchor="b">
                    <a:lnL>
                      <a:noFill/>
                    </a:lnL>
                    <a:lnR>
                      <a:noFill/>
                    </a:lnR>
                    <a:lnT>
                      <a:noFill/>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Comité N° 71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11-jun-24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$ 6.018.528.285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54235594"/>
                  </a:ext>
                </a:extLst>
              </a:tr>
              <a:tr h="196909">
                <a:tc gridSpan="4">
                  <a:txBody>
                    <a:bodyPr/>
                    <a:lstStyle/>
                    <a:p>
                      <a:pPr algn="ctr" rtl="0" fontAlgn="ctr"/>
                      <a:r>
                        <a:rPr lang="es-CO" sz="1000" b="1" i="0" u="none" strike="noStrike">
                          <a:solidFill>
                            <a:srgbClr val="203864"/>
                          </a:solidFill>
                          <a:effectLst/>
                          <a:latin typeface="+mn-lt"/>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mn-lt"/>
                        </a:rPr>
                        <a:t>$ 311.842.193.835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8439936"/>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Junio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Junio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416684"/>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2231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Junio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5441A2F3-65A7-A128-7797-4F140E6B6DDF}"/>
              </a:ext>
            </a:extLst>
          </p:cNvPr>
          <p:cNvGraphicFramePr>
            <a:graphicFrameLocks noGrp="1"/>
          </p:cNvGraphicFramePr>
          <p:nvPr/>
        </p:nvGraphicFramePr>
        <p:xfrm>
          <a:off x="1967318" y="1593015"/>
          <a:ext cx="6920307" cy="4180710"/>
        </p:xfrm>
        <a:graphic>
          <a:graphicData uri="http://schemas.openxmlformats.org/drawingml/2006/table">
            <a:tbl>
              <a:tblPr/>
              <a:tblGrid>
                <a:gridCol w="2088286">
                  <a:extLst>
                    <a:ext uri="{9D8B030D-6E8A-4147-A177-3AD203B41FA5}">
                      <a16:colId xmlns:a16="http://schemas.microsoft.com/office/drawing/2014/main" val="240655887"/>
                    </a:ext>
                  </a:extLst>
                </a:gridCol>
                <a:gridCol w="914578">
                  <a:extLst>
                    <a:ext uri="{9D8B030D-6E8A-4147-A177-3AD203B41FA5}">
                      <a16:colId xmlns:a16="http://schemas.microsoft.com/office/drawing/2014/main" val="986034543"/>
                    </a:ext>
                  </a:extLst>
                </a:gridCol>
                <a:gridCol w="1082251">
                  <a:extLst>
                    <a:ext uri="{9D8B030D-6E8A-4147-A177-3AD203B41FA5}">
                      <a16:colId xmlns:a16="http://schemas.microsoft.com/office/drawing/2014/main" val="1353294592"/>
                    </a:ext>
                  </a:extLst>
                </a:gridCol>
                <a:gridCol w="1417596">
                  <a:extLst>
                    <a:ext uri="{9D8B030D-6E8A-4147-A177-3AD203B41FA5}">
                      <a16:colId xmlns:a16="http://schemas.microsoft.com/office/drawing/2014/main" val="644421942"/>
                    </a:ext>
                  </a:extLst>
                </a:gridCol>
                <a:gridCol w="1417596">
                  <a:extLst>
                    <a:ext uri="{9D8B030D-6E8A-4147-A177-3AD203B41FA5}">
                      <a16:colId xmlns:a16="http://schemas.microsoft.com/office/drawing/2014/main" val="3759082364"/>
                    </a:ext>
                  </a:extLst>
                </a:gridCol>
              </a:tblGrid>
              <a:tr h="18623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9685406"/>
                  </a:ext>
                </a:extLst>
              </a:tr>
              <a:tr h="193709">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4936456"/>
                  </a:ext>
                </a:extLst>
              </a:tr>
              <a:tr h="18623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95247885"/>
                  </a:ext>
                </a:extLst>
              </a:tr>
              <a:tr h="359551">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3982250"/>
                  </a:ext>
                </a:extLst>
              </a:tr>
              <a:tr h="288185">
                <a:tc rowSpan="14">
                  <a:txBody>
                    <a:bodyPr/>
                    <a:lstStyle/>
                    <a:p>
                      <a:pPr algn="ctr" rtl="0" fontAlgn="ctr"/>
                      <a:r>
                        <a:rPr lang="es-MX" sz="1000" b="1"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464587"/>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49272272"/>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89390072"/>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854017567"/>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46035461"/>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50459156"/>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99980241"/>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23110605"/>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79792360"/>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05722488"/>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7019192"/>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990424245"/>
                  </a:ext>
                </a:extLst>
              </a:tr>
              <a:tr h="2140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70195131"/>
                  </a:ext>
                </a:extLst>
              </a:tr>
              <a:tr h="2140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24-jun-24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$ 3.550.814.272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5881344"/>
                  </a:ext>
                </a:extLst>
              </a:tr>
              <a:tr h="183514">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$ 181.258.803.764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65977436"/>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Junio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Junio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587752" y="1173788"/>
          <a:ext cx="6201141" cy="5560819"/>
        </p:xfrm>
        <a:graphic>
          <a:graphicData uri="http://schemas.openxmlformats.org/drawingml/2006/table">
            <a:tbl>
              <a:tblPr/>
              <a:tblGrid>
                <a:gridCol w="1429185">
                  <a:extLst>
                    <a:ext uri="{9D8B030D-6E8A-4147-A177-3AD203B41FA5}">
                      <a16:colId xmlns:a16="http://schemas.microsoft.com/office/drawing/2014/main" val="3925368715"/>
                    </a:ext>
                  </a:extLst>
                </a:gridCol>
                <a:gridCol w="960797">
                  <a:extLst>
                    <a:ext uri="{9D8B030D-6E8A-4147-A177-3AD203B41FA5}">
                      <a16:colId xmlns:a16="http://schemas.microsoft.com/office/drawing/2014/main" val="3720536943"/>
                    </a:ext>
                  </a:extLst>
                </a:gridCol>
                <a:gridCol w="1088903">
                  <a:extLst>
                    <a:ext uri="{9D8B030D-6E8A-4147-A177-3AD203B41FA5}">
                      <a16:colId xmlns:a16="http://schemas.microsoft.com/office/drawing/2014/main" val="519814218"/>
                    </a:ext>
                  </a:extLst>
                </a:gridCol>
                <a:gridCol w="1361128">
                  <a:extLst>
                    <a:ext uri="{9D8B030D-6E8A-4147-A177-3AD203B41FA5}">
                      <a16:colId xmlns:a16="http://schemas.microsoft.com/office/drawing/2014/main" val="99722607"/>
                    </a:ext>
                  </a:extLst>
                </a:gridCol>
                <a:gridCol w="1361128">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Junio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DA34489B-3054-DF1F-8457-59CBE5C82C36}"/>
              </a:ext>
            </a:extLst>
          </p:cNvPr>
          <p:cNvGraphicFramePr>
            <a:graphicFrameLocks noGrp="1"/>
          </p:cNvGraphicFramePr>
          <p:nvPr/>
        </p:nvGraphicFramePr>
        <p:xfrm>
          <a:off x="2508658" y="1705983"/>
          <a:ext cx="6361021" cy="3771278"/>
        </p:xfrm>
        <a:graphic>
          <a:graphicData uri="http://schemas.openxmlformats.org/drawingml/2006/table">
            <a:tbl>
              <a:tblPr/>
              <a:tblGrid>
                <a:gridCol w="1466034">
                  <a:extLst>
                    <a:ext uri="{9D8B030D-6E8A-4147-A177-3AD203B41FA5}">
                      <a16:colId xmlns:a16="http://schemas.microsoft.com/office/drawing/2014/main" val="2632059089"/>
                    </a:ext>
                  </a:extLst>
                </a:gridCol>
                <a:gridCol w="985568">
                  <a:extLst>
                    <a:ext uri="{9D8B030D-6E8A-4147-A177-3AD203B41FA5}">
                      <a16:colId xmlns:a16="http://schemas.microsoft.com/office/drawing/2014/main" val="2982630086"/>
                    </a:ext>
                  </a:extLst>
                </a:gridCol>
                <a:gridCol w="1116977">
                  <a:extLst>
                    <a:ext uri="{9D8B030D-6E8A-4147-A177-3AD203B41FA5}">
                      <a16:colId xmlns:a16="http://schemas.microsoft.com/office/drawing/2014/main" val="241300069"/>
                    </a:ext>
                  </a:extLst>
                </a:gridCol>
                <a:gridCol w="1396221">
                  <a:extLst>
                    <a:ext uri="{9D8B030D-6E8A-4147-A177-3AD203B41FA5}">
                      <a16:colId xmlns:a16="http://schemas.microsoft.com/office/drawing/2014/main" val="815943159"/>
                    </a:ext>
                  </a:extLst>
                </a:gridCol>
                <a:gridCol w="1396221">
                  <a:extLst>
                    <a:ext uri="{9D8B030D-6E8A-4147-A177-3AD203B41FA5}">
                      <a16:colId xmlns:a16="http://schemas.microsoft.com/office/drawing/2014/main" val="3441684769"/>
                    </a:ext>
                  </a:extLst>
                </a:gridCol>
              </a:tblGrid>
              <a:tr h="200969">
                <a:tc gridSpan="5">
                  <a:txBody>
                    <a:bodyPr/>
                    <a:lstStyle/>
                    <a:p>
                      <a:pPr algn="ctr" rtl="0" fontAlgn="ctr"/>
                      <a:r>
                        <a:rPr lang="es-MX" sz="1000" b="1" i="0" u="none" strike="noStrike" dirty="0">
                          <a:solidFill>
                            <a:srgbClr val="203864"/>
                          </a:solidFill>
                          <a:effectLst/>
                          <a:latin typeface="+mn-lt"/>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467452266"/>
                  </a:ext>
                </a:extLst>
              </a:tr>
              <a:tr h="200969">
                <a:tc gridSpan="5">
                  <a:txBody>
                    <a:bodyPr/>
                    <a:lstStyle/>
                    <a:p>
                      <a:pPr algn="ctr" rtl="0" fontAlgn="ctr"/>
                      <a:r>
                        <a:rPr lang="es-MX" sz="1000" b="1" i="0" u="none" strike="noStrike" dirty="0">
                          <a:solidFill>
                            <a:srgbClr val="203864"/>
                          </a:solidFill>
                          <a:effectLst/>
                          <a:latin typeface="+mn-lt"/>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13185886"/>
                  </a:ext>
                </a:extLst>
              </a:tr>
              <a:tr h="200969">
                <a:tc gridSpan="5">
                  <a:txBody>
                    <a:bodyPr/>
                    <a:lstStyle/>
                    <a:p>
                      <a:pPr algn="ctr" rtl="0" fontAlgn="ctr"/>
                      <a:r>
                        <a:rPr lang="es-MX" sz="1000" b="1" i="0" u="none" strike="noStrike" dirty="0">
                          <a:solidFill>
                            <a:srgbClr val="203864"/>
                          </a:solidFill>
                          <a:effectLst/>
                          <a:latin typeface="+mn-lt"/>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19077238"/>
                  </a:ext>
                </a:extLst>
              </a:tr>
              <a:tr h="308504">
                <a:tc>
                  <a:txBody>
                    <a:bodyPr/>
                    <a:lstStyle/>
                    <a:p>
                      <a:pPr algn="ctr" rtl="0" fontAlgn="ctr"/>
                      <a:r>
                        <a:rPr lang="es-CO" sz="1000" b="1" i="0" u="none" strike="noStrike">
                          <a:solidFill>
                            <a:srgbClr val="203864"/>
                          </a:solidFill>
                          <a:effectLst/>
                          <a:latin typeface="+mn-lt"/>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mn-lt"/>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mn-lt"/>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11997563"/>
                  </a:ext>
                </a:extLst>
              </a:tr>
              <a:tr h="247270">
                <a:tc rowSpan="13">
                  <a:txBody>
                    <a:bodyPr/>
                    <a:lstStyle/>
                    <a:p>
                      <a:pPr algn="ctr" rtl="0" fontAlgn="ctr"/>
                      <a:r>
                        <a:rPr lang="it-IT" sz="1000" b="1" i="0" u="none" strike="noStrike">
                          <a:solidFill>
                            <a:srgbClr val="203864"/>
                          </a:solidFill>
                          <a:effectLst/>
                          <a:latin typeface="+mn-lt"/>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mn-lt"/>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18458559"/>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67174500"/>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229922480"/>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545263691"/>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54431164"/>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1672021"/>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mn-lt"/>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801008047"/>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74617071"/>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17781123"/>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270656533"/>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84871314"/>
                  </a:ext>
                </a:extLst>
              </a:tr>
              <a:tr h="200969">
                <a:tc vMerge="1">
                  <a:txBody>
                    <a:bodyPr/>
                    <a:lstStyle/>
                    <a:p>
                      <a:endParaRPr lang="es-CO"/>
                    </a:p>
                  </a:txBody>
                  <a:tcPr/>
                </a:tc>
                <a:tc>
                  <a:txBody>
                    <a:bodyPr/>
                    <a:lstStyle/>
                    <a:p>
                      <a:pPr algn="ctr" rtl="0" fontAlgn="ctr"/>
                      <a:r>
                        <a:rPr lang="es-CO" sz="1000" b="0" i="0" u="none" strike="noStrike" dirty="0">
                          <a:solidFill>
                            <a:srgbClr val="203864"/>
                          </a:solidFill>
                          <a:effectLst/>
                          <a:latin typeface="+mn-lt"/>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mn-lt"/>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mn-lt"/>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342921113"/>
                  </a:ext>
                </a:extLst>
              </a:tr>
              <a:tr h="200969">
                <a:tc vMerge="1">
                  <a:txBody>
                    <a:bodyPr/>
                    <a:lstStyle/>
                    <a:p>
                      <a:endParaRPr lang="es-CO"/>
                    </a:p>
                  </a:txBody>
                  <a:tcPr/>
                </a:tc>
                <a:tc>
                  <a:txBody>
                    <a:bodyPr/>
                    <a:lstStyle/>
                    <a:p>
                      <a:pPr algn="ctr" rtl="0" fontAlgn="ctr"/>
                      <a:r>
                        <a:rPr lang="es-CO" sz="1000" b="0" i="0" u="none" strike="noStrike">
                          <a:solidFill>
                            <a:srgbClr val="203864"/>
                          </a:solidFill>
                          <a:effectLst/>
                          <a:latin typeface="+mn-lt"/>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mn-lt"/>
                        </a:rPr>
                        <a:t>14-jun-24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mn-lt"/>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mn-lt"/>
                        </a:rPr>
                        <a:t>$ 2.761.352.216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81241744"/>
                  </a:ext>
                </a:extLst>
              </a:tr>
              <a:tr h="200969">
                <a:tc gridSpan="4">
                  <a:txBody>
                    <a:bodyPr/>
                    <a:lstStyle/>
                    <a:p>
                      <a:pPr algn="ctr" rtl="0" fontAlgn="ctr"/>
                      <a:r>
                        <a:rPr lang="es-CO" sz="1000" b="1" i="0" u="none" strike="noStrike">
                          <a:solidFill>
                            <a:srgbClr val="203864"/>
                          </a:solidFill>
                          <a:effectLst/>
                          <a:latin typeface="+mn-lt"/>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mn-lt"/>
                        </a:rPr>
                        <a:t>$ 131.310.167.532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03426303"/>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Junio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12753" y="1176338"/>
          <a:ext cx="7566494" cy="5400007"/>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61560">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65346">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55620">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888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55620">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556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Junio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401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5401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56802">
                <a:tc gridSpan="5">
                  <a:txBody>
                    <a:bodyPr/>
                    <a:lstStyle/>
                    <a:p>
                      <a:pPr algn="ctr" rtl="0" fontAlgn="ctr"/>
                      <a:r>
                        <a:rPr lang="es-MX" sz="1000" b="1" i="0" u="none" strike="noStrike" dirty="0">
                          <a:solidFill>
                            <a:srgbClr val="203864"/>
                          </a:solidFill>
                          <a:effectLst/>
                          <a:latin typeface="Calibri" panose="020F0502020204030204" pitchFamily="34" charset="0"/>
                        </a:rPr>
                        <a:t>AL 30 DE JUNIO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5401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1010">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54011">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486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260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Junio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89D2A97-65C2-2E57-B6D9-FA288F4165A9}"/>
              </a:ext>
            </a:extLst>
          </p:cNvPr>
          <p:cNvGraphicFramePr>
            <a:graphicFrameLocks noGrp="1"/>
          </p:cNvGraphicFramePr>
          <p:nvPr/>
        </p:nvGraphicFramePr>
        <p:xfrm>
          <a:off x="1819305" y="1538243"/>
          <a:ext cx="6890587" cy="4114410"/>
        </p:xfrm>
        <a:graphic>
          <a:graphicData uri="http://schemas.openxmlformats.org/drawingml/2006/table">
            <a:tbl>
              <a:tblPr/>
              <a:tblGrid>
                <a:gridCol w="1602668">
                  <a:extLst>
                    <a:ext uri="{9D8B030D-6E8A-4147-A177-3AD203B41FA5}">
                      <a16:colId xmlns:a16="http://schemas.microsoft.com/office/drawing/2014/main" val="1478055357"/>
                    </a:ext>
                  </a:extLst>
                </a:gridCol>
                <a:gridCol w="1056704">
                  <a:extLst>
                    <a:ext uri="{9D8B030D-6E8A-4147-A177-3AD203B41FA5}">
                      <a16:colId xmlns:a16="http://schemas.microsoft.com/office/drawing/2014/main" val="1908159226"/>
                    </a:ext>
                  </a:extLst>
                </a:gridCol>
                <a:gridCol w="1303267">
                  <a:extLst>
                    <a:ext uri="{9D8B030D-6E8A-4147-A177-3AD203B41FA5}">
                      <a16:colId xmlns:a16="http://schemas.microsoft.com/office/drawing/2014/main" val="3543797516"/>
                    </a:ext>
                  </a:extLst>
                </a:gridCol>
                <a:gridCol w="1461772">
                  <a:extLst>
                    <a:ext uri="{9D8B030D-6E8A-4147-A177-3AD203B41FA5}">
                      <a16:colId xmlns:a16="http://schemas.microsoft.com/office/drawing/2014/main" val="2784994886"/>
                    </a:ext>
                  </a:extLst>
                </a:gridCol>
                <a:gridCol w="1466176">
                  <a:extLst>
                    <a:ext uri="{9D8B030D-6E8A-4147-A177-3AD203B41FA5}">
                      <a16:colId xmlns:a16="http://schemas.microsoft.com/office/drawing/2014/main" val="4021222186"/>
                    </a:ext>
                  </a:extLst>
                </a:gridCol>
              </a:tblGrid>
              <a:tr h="215005">
                <a:tc gridSpan="5">
                  <a:txBody>
                    <a:bodyPr/>
                    <a:lstStyle/>
                    <a:p>
                      <a:pPr algn="ctr" rtl="0" fontAlgn="ctr"/>
                      <a:r>
                        <a:rPr lang="es-MX" sz="1000" b="1" i="0" u="none" strike="noStrike" dirty="0">
                          <a:solidFill>
                            <a:srgbClr val="203864"/>
                          </a:solidFill>
                          <a:effectLst/>
                          <a:latin typeface="Calibri" panose="020F0502020204030204" pitchFamily="34" charset="0"/>
                          <a:cs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73097465"/>
                  </a:ext>
                </a:extLst>
              </a:tr>
              <a:tr h="215005">
                <a:tc gridSpan="5">
                  <a:txBody>
                    <a:bodyPr/>
                    <a:lstStyle/>
                    <a:p>
                      <a:pPr algn="ctr" rtl="0" fontAlgn="ctr"/>
                      <a:r>
                        <a:rPr lang="es-MX" sz="1000" b="1" i="0" u="none" strike="noStrike" dirty="0">
                          <a:solidFill>
                            <a:srgbClr val="203864"/>
                          </a:solidFill>
                          <a:effectLst/>
                          <a:latin typeface="Calibri" panose="020F0502020204030204" pitchFamily="34" charset="0"/>
                          <a:cs typeface="Calibri" panose="020F0502020204030204" pitchFamily="34" charset="0"/>
                        </a:rPr>
                        <a:t>AL 30 DE JUNIO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57413880"/>
                  </a:ext>
                </a:extLst>
              </a:tr>
              <a:tr h="215005">
                <a:tc gridSpan="5">
                  <a:txBody>
                    <a:bodyPr/>
                    <a:lstStyle/>
                    <a:p>
                      <a:pPr algn="ctr" rtl="0" fontAlgn="ctr"/>
                      <a:r>
                        <a:rPr lang="es-MX" sz="1000" b="1" i="0" u="none" strike="noStrike" dirty="0">
                          <a:solidFill>
                            <a:srgbClr val="203864"/>
                          </a:solidFill>
                          <a:effectLst/>
                          <a:latin typeface="Calibri" panose="020F0502020204030204" pitchFamily="34" charset="0"/>
                          <a:cs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03687199"/>
                  </a:ext>
                </a:extLst>
              </a:tr>
              <a:tr h="244320">
                <a:tc>
                  <a:txBody>
                    <a:bodyPr/>
                    <a:lstStyle/>
                    <a:p>
                      <a:pPr algn="ctr" rtl="0" fontAlgn="ctr"/>
                      <a:r>
                        <a:rPr lang="es-CO" sz="1000" b="1" i="0" u="none" strike="noStrike">
                          <a:solidFill>
                            <a:srgbClr val="203864"/>
                          </a:solidFill>
                          <a:effectLst/>
                          <a:latin typeface="Calibri" panose="020F0502020204030204" pitchFamily="34" charset="0"/>
                          <a:cs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cs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cs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cs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cs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37203898"/>
                  </a:ext>
                </a:extLst>
              </a:tr>
              <a:tr h="215005">
                <a:tc rowSpan="14">
                  <a:txBody>
                    <a:bodyPr/>
                    <a:lstStyle/>
                    <a:p>
                      <a:pPr algn="ctr" rtl="0" fontAlgn="ctr"/>
                      <a:r>
                        <a:rPr lang="pt-BR" sz="1000" b="1" i="0" u="none" strike="noStrike">
                          <a:solidFill>
                            <a:srgbClr val="203864"/>
                          </a:solidFill>
                          <a:effectLst/>
                          <a:latin typeface="Calibri" panose="020F0502020204030204" pitchFamily="34" charset="0"/>
                          <a:cs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cs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22776999"/>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728679"/>
                  </a:ext>
                </a:extLst>
              </a:tr>
              <a:tr h="21500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cs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11302822"/>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571529256"/>
                  </a:ext>
                </a:extLst>
              </a:tr>
              <a:tr h="21500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cs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7680579"/>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118918441"/>
                  </a:ext>
                </a:extLst>
              </a:tr>
              <a:tr h="21500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cs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77578418"/>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653502978"/>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2440552"/>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77520444"/>
                  </a:ext>
                </a:extLst>
              </a:tr>
              <a:tr h="21500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432585294"/>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28665794"/>
                  </a:ext>
                </a:extLst>
              </a:tr>
              <a:tr h="21500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cs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$ 2.855.840.592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40227313"/>
                  </a:ext>
                </a:extLst>
              </a:tr>
              <a:tr h="21500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Comité N°72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18-jun-24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cs typeface="Calibri" panose="020F0502020204030204" pitchFamily="34" charset="0"/>
                        </a:rPr>
                        <a:t>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cs typeface="Calibri" panose="020F0502020204030204" pitchFamily="34" charset="0"/>
                        </a:rPr>
                        <a:t>$ 2.841.116.133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6950007"/>
                  </a:ext>
                </a:extLst>
              </a:tr>
              <a:tr h="215005">
                <a:tc gridSpan="4">
                  <a:txBody>
                    <a:bodyPr/>
                    <a:lstStyle/>
                    <a:p>
                      <a:pPr algn="ctr" rtl="0" fontAlgn="ctr"/>
                      <a:r>
                        <a:rPr lang="es-CO" sz="1000" b="1" i="0" u="none" strike="noStrike">
                          <a:solidFill>
                            <a:srgbClr val="203864"/>
                          </a:solidFill>
                          <a:effectLst/>
                          <a:latin typeface="Calibri" panose="020F0502020204030204" pitchFamily="34" charset="0"/>
                          <a:cs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cs typeface="Calibri" panose="020F0502020204030204" pitchFamily="34" charset="0"/>
                        </a:rPr>
                        <a:t>$ 146.259.130.657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44258222"/>
                  </a:ext>
                </a:extLst>
              </a:tr>
            </a:tbl>
          </a:graphicData>
        </a:graphic>
      </p:graphicFrame>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Junio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0C37E1F2-3E08-9E6C-12D4-C0B7740B7361}"/>
              </a:ext>
            </a:extLst>
          </p:cNvPr>
          <p:cNvGraphicFramePr>
            <a:graphicFrameLocks/>
          </p:cNvGraphicFramePr>
          <p:nvPr/>
        </p:nvGraphicFramePr>
        <p:xfrm>
          <a:off x="1783080" y="1884579"/>
          <a:ext cx="8377871" cy="3830420"/>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Junio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2" name="Tabla 1">
            <a:extLst>
              <a:ext uri="{FF2B5EF4-FFF2-40B4-BE49-F238E27FC236}">
                <a16:creationId xmlns:a16="http://schemas.microsoft.com/office/drawing/2014/main" id="{97E40246-E1EF-8CA8-DFA0-EA811F3014AC}"/>
              </a:ext>
            </a:extLst>
          </p:cNvPr>
          <p:cNvGraphicFramePr>
            <a:graphicFrameLocks noGrp="1"/>
          </p:cNvGraphicFramePr>
          <p:nvPr/>
        </p:nvGraphicFramePr>
        <p:xfrm>
          <a:off x="1044997" y="2435551"/>
          <a:ext cx="9560331" cy="2556557"/>
        </p:xfrm>
        <a:graphic>
          <a:graphicData uri="http://schemas.openxmlformats.org/drawingml/2006/table">
            <a:tbl>
              <a:tblPr/>
              <a:tblGrid>
                <a:gridCol w="1682871">
                  <a:extLst>
                    <a:ext uri="{9D8B030D-6E8A-4147-A177-3AD203B41FA5}">
                      <a16:colId xmlns:a16="http://schemas.microsoft.com/office/drawing/2014/main" val="784967784"/>
                    </a:ext>
                  </a:extLst>
                </a:gridCol>
                <a:gridCol w="1196219">
                  <a:extLst>
                    <a:ext uri="{9D8B030D-6E8A-4147-A177-3AD203B41FA5}">
                      <a16:colId xmlns:a16="http://schemas.microsoft.com/office/drawing/2014/main" val="2876635441"/>
                    </a:ext>
                  </a:extLst>
                </a:gridCol>
                <a:gridCol w="1306108">
                  <a:extLst>
                    <a:ext uri="{9D8B030D-6E8A-4147-A177-3AD203B41FA5}">
                      <a16:colId xmlns:a16="http://schemas.microsoft.com/office/drawing/2014/main" val="1039741155"/>
                    </a:ext>
                  </a:extLst>
                </a:gridCol>
                <a:gridCol w="1007837">
                  <a:extLst>
                    <a:ext uri="{9D8B030D-6E8A-4147-A177-3AD203B41FA5}">
                      <a16:colId xmlns:a16="http://schemas.microsoft.com/office/drawing/2014/main" val="2951304857"/>
                    </a:ext>
                  </a:extLst>
                </a:gridCol>
                <a:gridCol w="1007837">
                  <a:extLst>
                    <a:ext uri="{9D8B030D-6E8A-4147-A177-3AD203B41FA5}">
                      <a16:colId xmlns:a16="http://schemas.microsoft.com/office/drawing/2014/main" val="1988680108"/>
                    </a:ext>
                  </a:extLst>
                </a:gridCol>
                <a:gridCol w="1007837">
                  <a:extLst>
                    <a:ext uri="{9D8B030D-6E8A-4147-A177-3AD203B41FA5}">
                      <a16:colId xmlns:a16="http://schemas.microsoft.com/office/drawing/2014/main" val="1047168541"/>
                    </a:ext>
                  </a:extLst>
                </a:gridCol>
                <a:gridCol w="1233895">
                  <a:extLst>
                    <a:ext uri="{9D8B030D-6E8A-4147-A177-3AD203B41FA5}">
                      <a16:colId xmlns:a16="http://schemas.microsoft.com/office/drawing/2014/main" val="3572119863"/>
                    </a:ext>
                  </a:extLst>
                </a:gridCol>
                <a:gridCol w="1117727">
                  <a:extLst>
                    <a:ext uri="{9D8B030D-6E8A-4147-A177-3AD203B41FA5}">
                      <a16:colId xmlns:a16="http://schemas.microsoft.com/office/drawing/2014/main" val="4007009022"/>
                    </a:ext>
                  </a:extLst>
                </a:gridCol>
              </a:tblGrid>
              <a:tr h="902009">
                <a:tc>
                  <a:txBody>
                    <a:bodyPr/>
                    <a:lstStyle/>
                    <a:p>
                      <a:pPr algn="ctr" rtl="0" fontAlgn="ctr"/>
                      <a:r>
                        <a:rPr lang="es-CO" sz="11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Cantidad de Pagos en junio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Numero de asociaciones pagadas en junio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dirty="0">
                          <a:solidFill>
                            <a:srgbClr val="203864"/>
                          </a:solidFill>
                          <a:effectLst/>
                          <a:highlight>
                            <a:srgbClr val="E2F0D9"/>
                          </a:highlight>
                          <a:latin typeface="Calibri" panose="020F0502020204030204" pitchFamily="34" charset="0"/>
                        </a:rPr>
                        <a:t>Valor Bruto asociaciones en junio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neto asociaciones en junio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Cantidad total de Pagos efectuados al 30 de junio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total bruto asociaciones al 30 de junio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highlight>
                            <a:srgbClr val="E2F0D9"/>
                          </a:highlight>
                          <a:latin typeface="Calibri" panose="020F0502020204030204" pitchFamily="34" charset="0"/>
                        </a:rPr>
                        <a:t>Valor total neto asociaciones al 30 de junio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3951262"/>
                  </a:ext>
                </a:extLst>
              </a:tr>
              <a:tr h="275758">
                <a:tc>
                  <a:txBody>
                    <a:bodyPr/>
                    <a:lstStyle/>
                    <a:p>
                      <a:pPr algn="l" rtl="0" fontAlgn="ctr"/>
                      <a:r>
                        <a:rPr lang="es-CO" sz="11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$ 5.347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$ 5.285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15.750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$ 241.694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$ 239.077</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41406621"/>
                  </a:ext>
                </a:extLst>
              </a:tr>
              <a:tr h="275758">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dirty="0">
                          <a:solidFill>
                            <a:srgbClr val="203864"/>
                          </a:solidFill>
                          <a:effectLst/>
                          <a:highlight>
                            <a:srgbClr val="E2F0D9"/>
                          </a:highlight>
                          <a:latin typeface="Calibri" panose="020F0502020204030204" pitchFamily="34" charset="0"/>
                        </a:rPr>
                        <a:t>240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$ 5.363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$ 5.311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14.691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$ 316.544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$ 309.638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814490469"/>
                  </a:ext>
                </a:extLst>
              </a:tr>
              <a:tr h="275758">
                <a:tc>
                  <a:txBody>
                    <a:bodyPr/>
                    <a:lstStyle/>
                    <a:p>
                      <a:pPr algn="l" rtl="0" fontAlgn="ctr"/>
                      <a:r>
                        <a:rPr lang="es-CO" sz="11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$ 3.700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$ 3.654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12.237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$ 176.923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$ 175.039</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8561046"/>
                  </a:ext>
                </a:extLst>
              </a:tr>
              <a:tr h="275758">
                <a:tc>
                  <a:txBody>
                    <a:bodyPr/>
                    <a:lstStyle/>
                    <a:p>
                      <a:pPr algn="l" rtl="0" fontAlgn="ctr"/>
                      <a:r>
                        <a:rPr lang="es-CO" sz="1100" b="0" i="0" u="none" strike="noStrike">
                          <a:solidFill>
                            <a:srgbClr val="203864"/>
                          </a:solidFill>
                          <a:effectLst/>
                          <a:highlight>
                            <a:srgbClr val="E2F0D9"/>
                          </a:highligh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249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highlight>
                            <a:srgbClr val="E2F0D9"/>
                          </a:highlight>
                          <a:latin typeface="Calibri" panose="020F0502020204030204" pitchFamily="34" charset="0"/>
                        </a:rPr>
                        <a:t>$ 2.370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dirty="0">
                          <a:solidFill>
                            <a:srgbClr val="203864"/>
                          </a:solidFill>
                          <a:effectLst/>
                          <a:highlight>
                            <a:srgbClr val="E2F0D9"/>
                          </a:highligh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0" i="0" u="none" strike="noStrike">
                          <a:solidFill>
                            <a:srgbClr val="203864"/>
                          </a:solidFill>
                          <a:effectLst/>
                          <a:highlight>
                            <a:srgbClr val="E2F0D9"/>
                          </a:highlight>
                          <a:latin typeface="Calibri" panose="020F0502020204030204" pitchFamily="34" charset="0"/>
                        </a:rPr>
                        <a:t>14.689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$ 127.938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0" i="0" u="none" strike="noStrike">
                          <a:solidFill>
                            <a:srgbClr val="203864"/>
                          </a:solidFill>
                          <a:effectLst/>
                          <a:highlight>
                            <a:srgbClr val="E2F0D9"/>
                          </a:highlight>
                          <a:latin typeface="Calibri" panose="020F0502020204030204" pitchFamily="34" charset="0"/>
                        </a:rPr>
                        <a:t>$ 126.538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325170351"/>
                  </a:ext>
                </a:extLst>
              </a:tr>
              <a:tr h="275758">
                <a:tc>
                  <a:txBody>
                    <a:bodyPr/>
                    <a:lstStyle/>
                    <a:p>
                      <a:pPr algn="l" rtl="0" fontAlgn="ctr"/>
                      <a:r>
                        <a:rPr lang="es-CO" sz="11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227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$ 2.977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$ 2.944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12.095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dirty="0">
                          <a:solidFill>
                            <a:srgbClr val="203864"/>
                          </a:solidFill>
                          <a:effectLst/>
                          <a:latin typeface="Calibri" panose="020F0502020204030204" pitchFamily="34" charset="0"/>
                        </a:rPr>
                        <a:t>$ 149.801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100" b="0" i="0" u="none" strike="noStrike">
                          <a:solidFill>
                            <a:srgbClr val="203864"/>
                          </a:solidFill>
                          <a:effectLst/>
                          <a:latin typeface="Calibri" panose="020F0502020204030204" pitchFamily="34" charset="0"/>
                        </a:rPr>
                        <a:t>$ 148.154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59972543"/>
                  </a:ext>
                </a:extLst>
              </a:tr>
              <a:tr h="275758">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1268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$ 19.757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highlight>
                            <a:srgbClr val="E2F0D9"/>
                          </a:highlight>
                          <a:latin typeface="Calibri" panose="020F0502020204030204" pitchFamily="34" charset="0"/>
                        </a:rPr>
                        <a:t>$ 19.535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highlight>
                            <a:srgbClr val="E2F0D9"/>
                          </a:highlight>
                          <a:latin typeface="Calibri" panose="020F0502020204030204" pitchFamily="34" charset="0"/>
                        </a:rPr>
                        <a:t>69.462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highlight>
                            <a:srgbClr val="E2F0D9"/>
                          </a:highlight>
                          <a:latin typeface="Calibri" panose="020F0502020204030204" pitchFamily="34" charset="0"/>
                        </a:rPr>
                        <a:t>$ 1.012.900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highlight>
                            <a:srgbClr val="E2F0D9"/>
                          </a:highlight>
                          <a:latin typeface="Calibri" panose="020F0502020204030204" pitchFamily="34" charset="0"/>
                        </a:rPr>
                        <a:t>$ 998.446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02357830"/>
                  </a:ext>
                </a:extLst>
              </a:tr>
            </a:tbl>
          </a:graphicData>
        </a:graphic>
      </p:graphicFrame>
    </p:spTree>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30 de junio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402009"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5D54DC96-CDF7-ABE9-C7A3-0D430AA0F6F6}"/>
              </a:ext>
            </a:extLst>
          </p:cNvPr>
          <p:cNvGraphicFramePr>
            <a:graphicFrameLocks noGrp="1"/>
          </p:cNvGraphicFramePr>
          <p:nvPr/>
        </p:nvGraphicFramePr>
        <p:xfrm>
          <a:off x="870744" y="2270185"/>
          <a:ext cx="5270500" cy="3562350"/>
        </p:xfrm>
        <a:graphic>
          <a:graphicData uri="http://schemas.openxmlformats.org/drawingml/2006/table">
            <a:tbl>
              <a:tblPr/>
              <a:tblGrid>
                <a:gridCol w="3200400">
                  <a:extLst>
                    <a:ext uri="{9D8B030D-6E8A-4147-A177-3AD203B41FA5}">
                      <a16:colId xmlns:a16="http://schemas.microsoft.com/office/drawing/2014/main" val="1906679295"/>
                    </a:ext>
                  </a:extLst>
                </a:gridCol>
                <a:gridCol w="2070100">
                  <a:extLst>
                    <a:ext uri="{9D8B030D-6E8A-4147-A177-3AD203B41FA5}">
                      <a16:colId xmlns:a16="http://schemas.microsoft.com/office/drawing/2014/main" val="3313491987"/>
                    </a:ext>
                  </a:extLst>
                </a:gridCol>
              </a:tblGrid>
              <a:tr h="209550">
                <a:tc>
                  <a:txBody>
                    <a:bodyPr/>
                    <a:lstStyle/>
                    <a:p>
                      <a:pPr algn="ctr" rtl="0" fontAlgn="ctr"/>
                      <a:r>
                        <a:rPr lang="es-CO" sz="11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 VALOR A 30-JUN-2024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83393370"/>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2.210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59817914"/>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1.526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6653479"/>
                  </a:ext>
                </a:extLst>
              </a:tr>
              <a:tr h="209550">
                <a:tc>
                  <a:txBody>
                    <a:bodyPr/>
                    <a:lstStyle/>
                    <a:p>
                      <a:pPr algn="l" rtl="0" fontAlgn="ctr"/>
                      <a:r>
                        <a:rPr lang="es-CO" sz="1100" b="0" i="0" u="none" strike="noStrike" dirty="0">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2.779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78497922"/>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729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70943537"/>
                  </a:ext>
                </a:extLst>
              </a:tr>
              <a:tr h="209550">
                <a:tc>
                  <a:txBody>
                    <a:bodyPr/>
                    <a:lstStyle/>
                    <a:p>
                      <a:pPr algn="l" rtl="0" fontAlgn="ctr"/>
                      <a:r>
                        <a:rPr lang="es-CO" sz="11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1.450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0752520"/>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9860824"/>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328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7936870"/>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217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81250876"/>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756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96779686"/>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345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84017207"/>
                  </a:ext>
                </a:extLst>
              </a:tr>
              <a:tr h="209550">
                <a:tc>
                  <a:txBody>
                    <a:bodyPr/>
                    <a:lstStyle/>
                    <a:p>
                      <a:pPr algn="l" rtl="0" fontAlgn="ctr"/>
                      <a:r>
                        <a:rPr lang="es-CO" sz="11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503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0769785"/>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67645024"/>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4227062"/>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14363102"/>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99741974"/>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65297708"/>
                  </a:ext>
                </a:extLst>
              </a:tr>
            </a:tbl>
          </a:graphicData>
        </a:graphic>
      </p:graphicFrame>
      <p:graphicFrame>
        <p:nvGraphicFramePr>
          <p:cNvPr id="4" name="Tabla 3">
            <a:extLst>
              <a:ext uri="{FF2B5EF4-FFF2-40B4-BE49-F238E27FC236}">
                <a16:creationId xmlns:a16="http://schemas.microsoft.com/office/drawing/2014/main" id="{096784B1-8A9F-A817-0109-A4672B1219D6}"/>
              </a:ext>
            </a:extLst>
          </p:cNvPr>
          <p:cNvGraphicFramePr>
            <a:graphicFrameLocks noGrp="1"/>
          </p:cNvGraphicFramePr>
          <p:nvPr/>
        </p:nvGraphicFramePr>
        <p:xfrm>
          <a:off x="6496888" y="2270185"/>
          <a:ext cx="4546600" cy="3562350"/>
        </p:xfrm>
        <a:graphic>
          <a:graphicData uri="http://schemas.openxmlformats.org/drawingml/2006/table">
            <a:tbl>
              <a:tblPr/>
              <a:tblGrid>
                <a:gridCol w="2731767">
                  <a:extLst>
                    <a:ext uri="{9D8B030D-6E8A-4147-A177-3AD203B41FA5}">
                      <a16:colId xmlns:a16="http://schemas.microsoft.com/office/drawing/2014/main" val="3141079836"/>
                    </a:ext>
                  </a:extLst>
                </a:gridCol>
                <a:gridCol w="1814833">
                  <a:extLst>
                    <a:ext uri="{9D8B030D-6E8A-4147-A177-3AD203B41FA5}">
                      <a16:colId xmlns:a16="http://schemas.microsoft.com/office/drawing/2014/main" val="1499289909"/>
                    </a:ext>
                  </a:extLst>
                </a:gridCol>
              </a:tblGrid>
              <a:tr h="209550">
                <a:tc>
                  <a:txBody>
                    <a:bodyPr/>
                    <a:lstStyle/>
                    <a:p>
                      <a:pPr algn="ctr" rtl="0" fontAlgn="ctr"/>
                      <a:r>
                        <a:rPr lang="es-CO" sz="1100" b="1" i="0" u="none" strike="noStrike" dirty="0">
                          <a:solidFill>
                            <a:srgbClr val="2038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VALOR A 30-JUN-2024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93644715"/>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2.740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92891122"/>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3.447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96381105"/>
                  </a:ext>
                </a:extLst>
              </a:tr>
              <a:tr h="209550">
                <a:tc>
                  <a:txBody>
                    <a:bodyPr/>
                    <a:lstStyle/>
                    <a:p>
                      <a:pPr algn="l" rtl="0" fontAlgn="ctr"/>
                      <a:r>
                        <a:rPr lang="es-MX" sz="1100" b="0" i="0" u="none" strike="noStrike" dirty="0">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6.315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68663061"/>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923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33287703"/>
                  </a:ext>
                </a:extLst>
              </a:tr>
              <a:tr h="209550">
                <a:tc>
                  <a:txBody>
                    <a:bodyPr/>
                    <a:lstStyle/>
                    <a:p>
                      <a:pPr algn="l" rtl="0" fontAlgn="ctr"/>
                      <a:r>
                        <a:rPr lang="es-MX" sz="11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2.904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3265059"/>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75669062"/>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367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46192595"/>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a:solidFill>
                            <a:srgbClr val="203864"/>
                          </a:solidFill>
                          <a:effectLst/>
                          <a:latin typeface="Calibri" panose="020F0502020204030204" pitchFamily="34" charset="0"/>
                        </a:rPr>
                        <a:t>476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19461931"/>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324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6708418"/>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254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7939580"/>
                  </a:ext>
                </a:extLst>
              </a:tr>
              <a:tr h="209550">
                <a:tc>
                  <a:txBody>
                    <a:bodyPr/>
                    <a:lstStyle/>
                    <a:p>
                      <a:pPr algn="l" rtl="0" fontAlgn="ctr"/>
                      <a:r>
                        <a:rPr lang="es-CO" sz="11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238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59621603"/>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19777772"/>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9.652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6315574"/>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4.603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88718852"/>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2.376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98074193"/>
                  </a:ext>
                </a:extLst>
              </a:tr>
              <a:tr h="209550">
                <a:tc>
                  <a:txBody>
                    <a:bodyPr/>
                    <a:lstStyle/>
                    <a:p>
                      <a:pPr algn="l" rtl="0" fontAlgn="ctr"/>
                      <a:r>
                        <a:rPr lang="es-CO" sz="11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100" b="0" i="0" u="none" strike="noStrike" dirty="0">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06931865"/>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30 de junio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475181" y="1330296"/>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BCD8273A-917F-4563-90FA-AD8F80861682}"/>
              </a:ext>
            </a:extLst>
          </p:cNvPr>
          <p:cNvGraphicFramePr>
            <a:graphicFrameLocks/>
          </p:cNvGraphicFramePr>
          <p:nvPr/>
        </p:nvGraphicFramePr>
        <p:xfrm>
          <a:off x="1730801" y="1592234"/>
          <a:ext cx="8671660" cy="231098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 name="Tabla 3">
            <a:extLst>
              <a:ext uri="{FF2B5EF4-FFF2-40B4-BE49-F238E27FC236}">
                <a16:creationId xmlns:a16="http://schemas.microsoft.com/office/drawing/2014/main" id="{9AABD9CC-9E54-04A6-70A7-399E9466CFC8}"/>
              </a:ext>
            </a:extLst>
          </p:cNvPr>
          <p:cNvGraphicFramePr>
            <a:graphicFrameLocks noGrp="1"/>
          </p:cNvGraphicFramePr>
          <p:nvPr/>
        </p:nvGraphicFramePr>
        <p:xfrm>
          <a:off x="986990" y="4035908"/>
          <a:ext cx="10040674" cy="1889400"/>
        </p:xfrm>
        <a:graphic>
          <a:graphicData uri="http://schemas.openxmlformats.org/drawingml/2006/table">
            <a:tbl>
              <a:tblPr/>
              <a:tblGrid>
                <a:gridCol w="2560516">
                  <a:extLst>
                    <a:ext uri="{9D8B030D-6E8A-4147-A177-3AD203B41FA5}">
                      <a16:colId xmlns:a16="http://schemas.microsoft.com/office/drawing/2014/main" val="1042109140"/>
                    </a:ext>
                  </a:extLst>
                </a:gridCol>
                <a:gridCol w="2851410">
                  <a:extLst>
                    <a:ext uri="{9D8B030D-6E8A-4147-A177-3AD203B41FA5}">
                      <a16:colId xmlns:a16="http://schemas.microsoft.com/office/drawing/2014/main" val="642506198"/>
                    </a:ext>
                  </a:extLst>
                </a:gridCol>
                <a:gridCol w="3605820">
                  <a:extLst>
                    <a:ext uri="{9D8B030D-6E8A-4147-A177-3AD203B41FA5}">
                      <a16:colId xmlns:a16="http://schemas.microsoft.com/office/drawing/2014/main" val="3750399485"/>
                    </a:ext>
                  </a:extLst>
                </a:gridCol>
                <a:gridCol w="1022928">
                  <a:extLst>
                    <a:ext uri="{9D8B030D-6E8A-4147-A177-3AD203B41FA5}">
                      <a16:colId xmlns:a16="http://schemas.microsoft.com/office/drawing/2014/main" val="3964441943"/>
                    </a:ext>
                  </a:extLst>
                </a:gridCol>
              </a:tblGrid>
              <a:tr h="236175">
                <a:tc gridSpan="4">
                  <a:txBody>
                    <a:bodyPr/>
                    <a:lstStyle/>
                    <a:p>
                      <a:pPr algn="ctr" rtl="0" fontAlgn="ctr"/>
                      <a:r>
                        <a:rPr lang="es-MX" sz="1100" b="1" i="0" u="none" strike="noStrike" dirty="0">
                          <a:solidFill>
                            <a:srgbClr val="203864"/>
                          </a:solidFill>
                          <a:effectLst/>
                          <a:latin typeface="Calibri" panose="020F0502020204030204" pitchFamily="34" charset="0"/>
                        </a:rPr>
                        <a:t> IAT GIRADO AL DISTRITO CON RENDIMIENTOS DESDE SEPTIEMBRE 2019 A JUNIO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41492901"/>
                  </a:ext>
                </a:extLst>
              </a:tr>
              <a:tr h="236175">
                <a:tc>
                  <a:txBody>
                    <a:bodyPr/>
                    <a:lstStyle/>
                    <a:p>
                      <a:pPr algn="ctr" rtl="0" fontAlgn="ctr"/>
                      <a:r>
                        <a:rPr lang="es-CO" sz="11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100" b="1" i="0" u="none" strike="noStrike">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84555483"/>
                  </a:ext>
                </a:extLst>
              </a:tr>
              <a:tr h="236175">
                <a:tc>
                  <a:txBody>
                    <a:bodyPr/>
                    <a:lstStyle/>
                    <a:p>
                      <a:pPr algn="l" rtl="0" fontAlgn="ctr"/>
                      <a:r>
                        <a:rPr lang="pt-BR" sz="11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 $                                                     15.978,31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62,80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16.041,11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63104681"/>
                  </a:ext>
                </a:extLst>
              </a:tr>
              <a:tr h="236175">
                <a:tc>
                  <a:txBody>
                    <a:bodyPr/>
                    <a:lstStyle/>
                    <a:p>
                      <a:pPr algn="l" rtl="0" fontAlgn="ctr"/>
                      <a:r>
                        <a:rPr lang="it-IT" sz="11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22.983,41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86,88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23.070,30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2740700"/>
                  </a:ext>
                </a:extLst>
              </a:tr>
              <a:tr h="236175">
                <a:tc>
                  <a:txBody>
                    <a:bodyPr/>
                    <a:lstStyle/>
                    <a:p>
                      <a:pPr algn="l" rtl="0" fontAlgn="ctr"/>
                      <a:r>
                        <a:rPr lang="es-MX" sz="11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 $                                                     14.531,99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53,85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14.585,83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66149999"/>
                  </a:ext>
                </a:extLst>
              </a:tr>
              <a:tr h="236175">
                <a:tc>
                  <a:txBody>
                    <a:bodyPr/>
                    <a:lstStyle/>
                    <a:p>
                      <a:pPr algn="l" rtl="0" fontAlgn="ctr"/>
                      <a:r>
                        <a:rPr lang="es-CO" sz="11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 $                                                     10.094,33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38,00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10.132,34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66989142"/>
                  </a:ext>
                </a:extLst>
              </a:tr>
              <a:tr h="236175">
                <a:tc>
                  <a:txBody>
                    <a:bodyPr/>
                    <a:lstStyle/>
                    <a:p>
                      <a:pPr algn="l" rtl="0" fontAlgn="ctr"/>
                      <a:r>
                        <a:rPr lang="pt-BR" sz="11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10.423,38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 $                                                                               37,28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 $     10.460,65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60944480"/>
                  </a:ext>
                </a:extLst>
              </a:tr>
              <a:tr h="236175">
                <a:tc>
                  <a:txBody>
                    <a:bodyPr/>
                    <a:lstStyle/>
                    <a:p>
                      <a:pPr algn="ctr" rtl="0" fontAlgn="ctr"/>
                      <a:r>
                        <a:rPr lang="es-CO" sz="11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a:solidFill>
                            <a:srgbClr val="203864"/>
                          </a:solidFill>
                          <a:effectLst/>
                          <a:latin typeface="Calibri" panose="020F0502020204030204" pitchFamily="34" charset="0"/>
                        </a:rPr>
                        <a:t>74.011,42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278,81</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100" b="1" i="0" u="none" strike="noStrike" dirty="0">
                          <a:solidFill>
                            <a:srgbClr val="203864"/>
                          </a:solidFill>
                          <a:effectLst/>
                          <a:latin typeface="Calibri" panose="020F0502020204030204" pitchFamily="34" charset="0"/>
                        </a:rPr>
                        <a:t>74.290,23</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24166421"/>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junio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CBF50EB9-7D51-CB95-1693-97093E60AFE0}"/>
              </a:ext>
            </a:extLst>
          </p:cNvPr>
          <p:cNvGraphicFramePr>
            <a:graphicFrameLocks noGrp="1"/>
          </p:cNvGraphicFramePr>
          <p:nvPr/>
        </p:nvGraphicFramePr>
        <p:xfrm>
          <a:off x="1485900" y="1986756"/>
          <a:ext cx="9220200" cy="4029075"/>
        </p:xfrm>
        <a:graphic>
          <a:graphicData uri="http://schemas.openxmlformats.org/drawingml/2006/table">
            <a:tbl>
              <a:tblPr/>
              <a:tblGrid>
                <a:gridCol w="2679700">
                  <a:extLst>
                    <a:ext uri="{9D8B030D-6E8A-4147-A177-3AD203B41FA5}">
                      <a16:colId xmlns:a16="http://schemas.microsoft.com/office/drawing/2014/main" val="4172885179"/>
                    </a:ext>
                  </a:extLst>
                </a:gridCol>
                <a:gridCol w="2679700">
                  <a:extLst>
                    <a:ext uri="{9D8B030D-6E8A-4147-A177-3AD203B41FA5}">
                      <a16:colId xmlns:a16="http://schemas.microsoft.com/office/drawing/2014/main" val="3943331827"/>
                    </a:ext>
                  </a:extLst>
                </a:gridCol>
                <a:gridCol w="1320800">
                  <a:extLst>
                    <a:ext uri="{9D8B030D-6E8A-4147-A177-3AD203B41FA5}">
                      <a16:colId xmlns:a16="http://schemas.microsoft.com/office/drawing/2014/main" val="272827857"/>
                    </a:ext>
                  </a:extLst>
                </a:gridCol>
                <a:gridCol w="1219200">
                  <a:extLst>
                    <a:ext uri="{9D8B030D-6E8A-4147-A177-3AD203B41FA5}">
                      <a16:colId xmlns:a16="http://schemas.microsoft.com/office/drawing/2014/main" val="806822650"/>
                    </a:ext>
                  </a:extLst>
                </a:gridCol>
                <a:gridCol w="1320800">
                  <a:extLst>
                    <a:ext uri="{9D8B030D-6E8A-4147-A177-3AD203B41FA5}">
                      <a16:colId xmlns:a16="http://schemas.microsoft.com/office/drawing/2014/main" val="1675157764"/>
                    </a:ext>
                  </a:extLst>
                </a:gridCol>
              </a:tblGrid>
              <a:tr h="409575">
                <a:tc>
                  <a:txBody>
                    <a:bodyPr/>
                    <a:lstStyle/>
                    <a:p>
                      <a:pPr algn="ctr" rtl="0" fontAlgn="ctr"/>
                      <a:r>
                        <a:rPr lang="es-CO" sz="1200" b="1" i="0" u="none" strike="noStrike" dirty="0">
                          <a:solidFill>
                            <a:srgbClr val="203864"/>
                          </a:solidFill>
                          <a:effectLs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96607610"/>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dirty="0">
                          <a:solidFill>
                            <a:srgbClr val="203864"/>
                          </a:solidFill>
                          <a:effectLst/>
                          <a:latin typeface="Calibri" panose="020F0502020204030204" pitchFamily="34" charset="0"/>
                        </a:rPr>
                        <a:t>RECURSOS RECAUDADOS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376,93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$ 1.932</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40534812"/>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907776237"/>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619,25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900853481"/>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 $                      1,43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15056135"/>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456,70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712371077"/>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0,98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510932597"/>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238,26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2871149436"/>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0,61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3991323"/>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235,72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6238316"/>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MAY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0,71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18-jun-24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055329047"/>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junio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1200329"/>
          </a:xfrm>
          <a:prstGeom prst="rect">
            <a:avLst/>
          </a:prstGeom>
          <a:noFill/>
        </p:spPr>
        <p:txBody>
          <a:bodyPr wrap="square" rtlCol="0">
            <a:spAutoFit/>
          </a:bodyPr>
          <a:lstStyle/>
          <a:p>
            <a:r>
              <a:rPr lang="es-MX" sz="1200" dirty="0">
                <a:solidFill>
                  <a:schemeClr val="accent1">
                    <a:lumMod val="50000"/>
                  </a:schemeClr>
                </a:solidFill>
              </a:rPr>
              <a:t>Durante el mes de junio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a:p>
            <a:endParaRPr lang="es-MX" sz="1200" dirty="0">
              <a:solidFill>
                <a:schemeClr val="accent1">
                  <a:lumMod val="50000"/>
                </a:schemeClr>
              </a:solidFill>
            </a:endParaRPr>
          </a:p>
          <a:p>
            <a:r>
              <a:rPr lang="es-MX" sz="1200" dirty="0">
                <a:solidFill>
                  <a:schemeClr val="accent1">
                    <a:lumMod val="50000"/>
                  </a:schemeClr>
                </a:solidFill>
              </a:rPr>
              <a:t>No se presentaron situaciones de incumplimiento en la actividad de cargar y liberar las ordenes de pago de las </a:t>
            </a:r>
            <a:r>
              <a:rPr lang="es-MX" sz="1200" dirty="0" err="1">
                <a:solidFill>
                  <a:schemeClr val="accent1">
                    <a:lumMod val="50000"/>
                  </a:schemeClr>
                </a:solidFill>
              </a:rPr>
              <a:t>subbolsas</a:t>
            </a:r>
            <a:r>
              <a:rPr lang="es-MX" sz="1200" dirty="0">
                <a:solidFill>
                  <a:schemeClr val="accent1">
                    <a:lumMod val="50000"/>
                  </a:schemeClr>
                </a:solidFill>
              </a:rPr>
              <a:t> del esquema de aseo de los cinco Concesionarios.</a:t>
            </a:r>
          </a:p>
        </p:txBody>
      </p:sp>
      <p:graphicFrame>
        <p:nvGraphicFramePr>
          <p:cNvPr id="3" name="Tabla 2">
            <a:extLst>
              <a:ext uri="{FF2B5EF4-FFF2-40B4-BE49-F238E27FC236}">
                <a16:creationId xmlns:a16="http://schemas.microsoft.com/office/drawing/2014/main" id="{CAE84558-455D-3463-8520-9C9309E0E374}"/>
              </a:ext>
            </a:extLst>
          </p:cNvPr>
          <p:cNvGraphicFramePr>
            <a:graphicFrameLocks noGrp="1"/>
          </p:cNvGraphicFramePr>
          <p:nvPr/>
        </p:nvGraphicFramePr>
        <p:xfrm>
          <a:off x="838199" y="3124856"/>
          <a:ext cx="10515601" cy="1291417"/>
        </p:xfrm>
        <a:graphic>
          <a:graphicData uri="http://schemas.openxmlformats.org/drawingml/2006/table">
            <a:tbl>
              <a:tblPr/>
              <a:tblGrid>
                <a:gridCol w="1345344">
                  <a:extLst>
                    <a:ext uri="{9D8B030D-6E8A-4147-A177-3AD203B41FA5}">
                      <a16:colId xmlns:a16="http://schemas.microsoft.com/office/drawing/2014/main" val="2094063206"/>
                    </a:ext>
                  </a:extLst>
                </a:gridCol>
                <a:gridCol w="723633">
                  <a:extLst>
                    <a:ext uri="{9D8B030D-6E8A-4147-A177-3AD203B41FA5}">
                      <a16:colId xmlns:a16="http://schemas.microsoft.com/office/drawing/2014/main" val="3444454664"/>
                    </a:ext>
                  </a:extLst>
                </a:gridCol>
                <a:gridCol w="978433">
                  <a:extLst>
                    <a:ext uri="{9D8B030D-6E8A-4147-A177-3AD203B41FA5}">
                      <a16:colId xmlns:a16="http://schemas.microsoft.com/office/drawing/2014/main" val="15185083"/>
                    </a:ext>
                  </a:extLst>
                </a:gridCol>
                <a:gridCol w="1386112">
                  <a:extLst>
                    <a:ext uri="{9D8B030D-6E8A-4147-A177-3AD203B41FA5}">
                      <a16:colId xmlns:a16="http://schemas.microsoft.com/office/drawing/2014/main" val="1804027912"/>
                    </a:ext>
                  </a:extLst>
                </a:gridCol>
                <a:gridCol w="1826917">
                  <a:extLst>
                    <a:ext uri="{9D8B030D-6E8A-4147-A177-3AD203B41FA5}">
                      <a16:colId xmlns:a16="http://schemas.microsoft.com/office/drawing/2014/main" val="1164404011"/>
                    </a:ext>
                  </a:extLst>
                </a:gridCol>
                <a:gridCol w="1123668">
                  <a:extLst>
                    <a:ext uri="{9D8B030D-6E8A-4147-A177-3AD203B41FA5}">
                      <a16:colId xmlns:a16="http://schemas.microsoft.com/office/drawing/2014/main" val="801612291"/>
                    </a:ext>
                  </a:extLst>
                </a:gridCol>
                <a:gridCol w="756757">
                  <a:extLst>
                    <a:ext uri="{9D8B030D-6E8A-4147-A177-3AD203B41FA5}">
                      <a16:colId xmlns:a16="http://schemas.microsoft.com/office/drawing/2014/main" val="3291546276"/>
                    </a:ext>
                  </a:extLst>
                </a:gridCol>
                <a:gridCol w="1549185">
                  <a:extLst>
                    <a:ext uri="{9D8B030D-6E8A-4147-A177-3AD203B41FA5}">
                      <a16:colId xmlns:a16="http://schemas.microsoft.com/office/drawing/2014/main" val="2412181076"/>
                    </a:ext>
                  </a:extLst>
                </a:gridCol>
                <a:gridCol w="825552">
                  <a:extLst>
                    <a:ext uri="{9D8B030D-6E8A-4147-A177-3AD203B41FA5}">
                      <a16:colId xmlns:a16="http://schemas.microsoft.com/office/drawing/2014/main" val="1588975737"/>
                    </a:ext>
                  </a:extLst>
                </a:gridCol>
              </a:tblGrid>
              <a:tr h="676306">
                <a:tc>
                  <a:txBody>
                    <a:bodyPr/>
                    <a:lstStyle/>
                    <a:p>
                      <a:pPr algn="ctr" rtl="0" fontAlgn="ctr"/>
                      <a:r>
                        <a:rPr lang="es-CO" sz="1100" b="1" i="0" u="none" strike="noStrike" dirty="0">
                          <a:solidFill>
                            <a:srgbClr val="203764"/>
                          </a:solidFill>
                          <a:effectLst/>
                          <a:latin typeface="Calibri" panose="020F0502020204030204" pitchFamily="34" charset="0"/>
                        </a:rPr>
                        <a:t>ASE</a:t>
                      </a:r>
                      <a:r>
                        <a:rPr lang="es-CO" sz="1100" b="0" i="0" u="none" strike="noStrike" dirty="0">
                          <a:solidFill>
                            <a:srgbClr val="203764"/>
                          </a:solidFill>
                          <a:effectLst/>
                          <a:latin typeface="Calibri" panose="020F0502020204030204" pitchFamily="34" charset="0"/>
                        </a:rPr>
                        <a:t>​</a:t>
                      </a:r>
                      <a:endParaRPr lang="es-CO" sz="11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203764"/>
                          </a:solidFill>
                          <a:effectLst/>
                          <a:latin typeface="Calibri" panose="020F0502020204030204" pitchFamily="34" charset="0"/>
                        </a:rPr>
                        <a:t>Factura</a:t>
                      </a:r>
                      <a:r>
                        <a:rPr lang="es-CO" sz="1100" b="0" i="0" u="none" strike="noStrike" dirty="0">
                          <a:solidFill>
                            <a:srgbClr val="203764"/>
                          </a:solidFill>
                          <a:effectLst/>
                          <a:latin typeface="Calibri" panose="020F0502020204030204" pitchFamily="34" charset="0"/>
                        </a:rPr>
                        <a:t>​</a:t>
                      </a:r>
                      <a:endParaRPr lang="es-CO" sz="11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Valor fact.</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Subbolsa</a:t>
                      </a:r>
                      <a:r>
                        <a:rPr lang="es-CO" sz="1100" b="0" i="0" u="none" strike="noStrike">
                          <a:solidFill>
                            <a:srgbClr val="203764"/>
                          </a:solidFill>
                          <a:effectLst/>
                          <a:latin typeface="Calibri" panose="020F0502020204030204" pitchFamily="34" charset="0"/>
                        </a:rPr>
                        <a:t>​</a:t>
                      </a:r>
                      <a:endParaRPr lang="es-CO"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Recursos Disponibles:</a:t>
                      </a:r>
                      <a:br>
                        <a:rPr lang="es-MX" sz="1100" b="1" i="0" u="none" strike="noStrike">
                          <a:solidFill>
                            <a:srgbClr val="203764"/>
                          </a:solidFill>
                          <a:effectLst/>
                          <a:latin typeface="Calibri" panose="020F0502020204030204" pitchFamily="34" charset="0"/>
                        </a:rPr>
                      </a:br>
                      <a:r>
                        <a:rPr lang="es-MX" sz="1100" b="1" i="0" u="none" strike="noStrike">
                          <a:solidFill>
                            <a:srgbClr val="203764"/>
                          </a:solidFill>
                          <a:effectLst/>
                          <a:latin typeface="Calibri" panose="020F0502020204030204" pitchFamily="34" charset="0"/>
                        </a:rPr>
                        <a:t>Fecha Máxima de liberación Concesionario:</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203764"/>
                          </a:solidFill>
                          <a:effectLst/>
                          <a:latin typeface="Calibri" panose="020F0502020204030204" pitchFamily="34" charset="0"/>
                        </a:rPr>
                        <a:t>Fecha real de Cargue y Liberación de la OP</a:t>
                      </a:r>
                      <a:r>
                        <a:rPr lang="es-MX" sz="1100" b="0" i="0" u="none" strike="noStrike">
                          <a:solidFill>
                            <a:srgbClr val="203764"/>
                          </a:solidFill>
                          <a:effectLst/>
                          <a:latin typeface="Calibri" panose="020F0502020204030204" pitchFamily="34" charset="0"/>
                        </a:rPr>
                        <a:t>​</a:t>
                      </a:r>
                      <a:endParaRPr lang="es-MX" sz="1100" b="1" i="0" u="none" strike="noStrike">
                        <a:solidFill>
                          <a:srgbClr val="203764"/>
                        </a:solidFill>
                        <a:effectLs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100" b="1" i="0" u="none" strike="noStrike">
                          <a:solidFill>
                            <a:srgbClr val="203764"/>
                          </a:solidFill>
                          <a:effectLs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967734554"/>
                  </a:ext>
                </a:extLst>
              </a:tr>
              <a:tr h="205037">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811755640"/>
                  </a:ext>
                </a:extLst>
              </a:tr>
              <a:tr h="205037">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455851645"/>
                  </a:ext>
                </a:extLst>
              </a:tr>
              <a:tr h="205037">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5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3344564601"/>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Junio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7" y="4743688"/>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1" y="1572884"/>
          <a:ext cx="8451005" cy="2975546"/>
        </p:xfrm>
        <a:graphic>
          <a:graphicData uri="http://schemas.openxmlformats.org/drawingml/2006/table">
            <a:tbl>
              <a:tblPr/>
              <a:tblGrid>
                <a:gridCol w="1454923">
                  <a:extLst>
                    <a:ext uri="{9D8B030D-6E8A-4147-A177-3AD203B41FA5}">
                      <a16:colId xmlns:a16="http://schemas.microsoft.com/office/drawing/2014/main" val="3691678561"/>
                    </a:ext>
                  </a:extLst>
                </a:gridCol>
                <a:gridCol w="1158477">
                  <a:extLst>
                    <a:ext uri="{9D8B030D-6E8A-4147-A177-3AD203B41FA5}">
                      <a16:colId xmlns:a16="http://schemas.microsoft.com/office/drawing/2014/main" val="1848455807"/>
                    </a:ext>
                  </a:extLst>
                </a:gridCol>
                <a:gridCol w="1263828">
                  <a:extLst>
                    <a:ext uri="{9D8B030D-6E8A-4147-A177-3AD203B41FA5}">
                      <a16:colId xmlns:a16="http://schemas.microsoft.com/office/drawing/2014/main" val="2273219526"/>
                    </a:ext>
                  </a:extLst>
                </a:gridCol>
                <a:gridCol w="971547">
                  <a:extLst>
                    <a:ext uri="{9D8B030D-6E8A-4147-A177-3AD203B41FA5}">
                      <a16:colId xmlns:a16="http://schemas.microsoft.com/office/drawing/2014/main" val="3889365311"/>
                    </a:ext>
                  </a:extLst>
                </a:gridCol>
                <a:gridCol w="1117687">
                  <a:extLst>
                    <a:ext uri="{9D8B030D-6E8A-4147-A177-3AD203B41FA5}">
                      <a16:colId xmlns:a16="http://schemas.microsoft.com/office/drawing/2014/main" val="434020164"/>
                    </a:ext>
                  </a:extLst>
                </a:gridCol>
                <a:gridCol w="1117687">
                  <a:extLst>
                    <a:ext uri="{9D8B030D-6E8A-4147-A177-3AD203B41FA5}">
                      <a16:colId xmlns:a16="http://schemas.microsoft.com/office/drawing/2014/main" val="4132944753"/>
                    </a:ext>
                  </a:extLst>
                </a:gridCol>
                <a:gridCol w="1366856">
                  <a:extLst>
                    <a:ext uri="{9D8B030D-6E8A-4147-A177-3AD203B41FA5}">
                      <a16:colId xmlns:a16="http://schemas.microsoft.com/office/drawing/2014/main" val="2533763891"/>
                    </a:ext>
                  </a:extLst>
                </a:gridCol>
              </a:tblGrid>
              <a:tr h="212539">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212539">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212539">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212539">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225494041"/>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May-24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87051676"/>
                  </a:ext>
                </a:extLst>
              </a:tr>
              <a:tr h="21253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66</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70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junio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CAD0FBEF-125F-F270-758F-353B3CCAFA3D}"/>
              </a:ext>
            </a:extLst>
          </p:cNvPr>
          <p:cNvGraphicFramePr>
            <a:graphicFrameLocks noGrp="1"/>
          </p:cNvGraphicFramePr>
          <p:nvPr/>
        </p:nvGraphicFramePr>
        <p:xfrm>
          <a:off x="1423358" y="1804675"/>
          <a:ext cx="9540816" cy="4408175"/>
        </p:xfrm>
        <a:graphic>
          <a:graphicData uri="http://schemas.openxmlformats.org/drawingml/2006/table">
            <a:tbl>
              <a:tblPr/>
              <a:tblGrid>
                <a:gridCol w="1086929">
                  <a:extLst>
                    <a:ext uri="{9D8B030D-6E8A-4147-A177-3AD203B41FA5}">
                      <a16:colId xmlns:a16="http://schemas.microsoft.com/office/drawing/2014/main" val="2782128467"/>
                    </a:ext>
                  </a:extLst>
                </a:gridCol>
                <a:gridCol w="808833">
                  <a:extLst>
                    <a:ext uri="{9D8B030D-6E8A-4147-A177-3AD203B41FA5}">
                      <a16:colId xmlns:a16="http://schemas.microsoft.com/office/drawing/2014/main" val="2832366539"/>
                    </a:ext>
                  </a:extLst>
                </a:gridCol>
                <a:gridCol w="7645054">
                  <a:extLst>
                    <a:ext uri="{9D8B030D-6E8A-4147-A177-3AD203B41FA5}">
                      <a16:colId xmlns:a16="http://schemas.microsoft.com/office/drawing/2014/main" val="455596050"/>
                    </a:ext>
                  </a:extLst>
                </a:gridCol>
              </a:tblGrid>
              <a:tr h="126039">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787434474"/>
                  </a:ext>
                </a:extLst>
              </a:tr>
              <a:tr h="316897">
                <a:tc rowSpan="11">
                  <a:txBody>
                    <a:bodyPr/>
                    <a:lstStyle/>
                    <a:p>
                      <a:pPr algn="ctr" rtl="0" fontAlgn="ctr"/>
                      <a:r>
                        <a:rPr lang="es-CO" sz="1200" b="0" i="0" u="none" strike="noStrike" dirty="0">
                          <a:solidFill>
                            <a:srgbClr val="203764"/>
                          </a:solidFill>
                          <a:effectLs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3">
                  <a:txBody>
                    <a:bodyPr/>
                    <a:lstStyle/>
                    <a:p>
                      <a:pPr algn="ctr" rtl="0" fontAlgn="ctr"/>
                      <a:r>
                        <a:rPr lang="es-CO" sz="1200" b="0" i="0" u="none" strike="noStrike" dirty="0">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MARZO 2024: </a:t>
                      </a:r>
                      <a:r>
                        <a:rPr lang="es-MX" sz="1200" b="0" i="0" u="none" strike="noStrike">
                          <a:solidFill>
                            <a:srgbClr val="203764"/>
                          </a:solidFill>
                          <a:effectLst/>
                          <a:latin typeface="Calibri" panose="020F0502020204030204" pitchFamily="34" charset="0"/>
                        </a:rPr>
                        <a:t>El balance fué aprobado el 30/05/2024 y fué pagado el 11/06/2024 hacia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898380454"/>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ABRIL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50173137"/>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94142875"/>
                  </a:ext>
                </a:extLst>
              </a:tr>
              <a:tr h="31689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II BIMESTRE 2024: </a:t>
                      </a:r>
                      <a:r>
                        <a:rPr lang="es-MX" sz="1200" b="0" i="0" u="none" strike="noStrike">
                          <a:solidFill>
                            <a:srgbClr val="203764"/>
                          </a:solidFill>
                          <a:effectLst/>
                          <a:latin typeface="Calibri" panose="020F0502020204030204" pitchFamily="34" charset="0"/>
                        </a:rPr>
                        <a:t>El balance fué aprobado el 17/06/2024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02150141"/>
                  </a:ext>
                </a:extLst>
              </a:tr>
              <a:tr h="528162">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fue aprobado el 30/04/2024, y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pagado el 05/06/2024,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17/06/2024.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03854606"/>
                  </a:ext>
                </a:extLst>
              </a:tr>
              <a:tr h="528162">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ABRIL 2024: </a:t>
                      </a:r>
                      <a:r>
                        <a:rPr lang="es-MX" sz="1200" b="0" i="0" u="none" strike="noStrike" dirty="0">
                          <a:solidFill>
                            <a:srgbClr val="203764"/>
                          </a:solidFill>
                          <a:effectLst/>
                          <a:latin typeface="Calibri" panose="020F0502020204030204" pitchFamily="34" charset="0"/>
                        </a:rPr>
                        <a:t>El balance fue aprobado el 06/06/2024, y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pagado el 21/06/2024,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26/06/2024.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17314567"/>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33379391"/>
                  </a:ext>
                </a:extLst>
              </a:tr>
              <a:tr h="316897">
                <a:tc vMerge="1">
                  <a:txBody>
                    <a:bodyPr/>
                    <a:lstStyle/>
                    <a:p>
                      <a:endParaRPr lang="es-CO"/>
                    </a:p>
                  </a:txBody>
                  <a:tcPr/>
                </a:tc>
                <a:tc>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II BIMESTRE 2024:</a:t>
                      </a:r>
                      <a:r>
                        <a:rPr lang="es-MX" sz="1200" b="0" i="0" u="none" strike="noStrike" dirty="0">
                          <a:solidFill>
                            <a:srgbClr val="203764"/>
                          </a:solidFill>
                          <a:effectLst/>
                          <a:latin typeface="Calibri" panose="020F0502020204030204" pitchFamily="34" charset="0"/>
                        </a:rPr>
                        <a:t>El balance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aprobado el 06/06/2024 y </a:t>
                      </a:r>
                      <a:r>
                        <a:rPr lang="es-MX" sz="1200" b="0" i="0" u="none" strike="noStrike" dirty="0" err="1">
                          <a:solidFill>
                            <a:srgbClr val="203764"/>
                          </a:solidFill>
                          <a:effectLst/>
                          <a:latin typeface="Calibri" panose="020F0502020204030204" pitchFamily="34" charset="0"/>
                        </a:rPr>
                        <a:t>y</a:t>
                      </a:r>
                      <a:r>
                        <a:rPr lang="es-MX" sz="1200" b="0" i="0" u="none" strike="noStrike" dirty="0">
                          <a:solidFill>
                            <a:srgbClr val="203764"/>
                          </a:solidFill>
                          <a:effectLst/>
                          <a:latin typeface="Calibri" panose="020F0502020204030204" pitchFamily="34" charset="0"/>
                        </a:rPr>
                        <a:t> se encuentra pendiente de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2484420"/>
                  </a:ext>
                </a:extLst>
              </a:tr>
              <a:tr h="528162">
                <a:tc vMerge="1">
                  <a:txBody>
                    <a:bodyPr/>
                    <a:lstStyle/>
                    <a:p>
                      <a:endParaRPr lang="es-CO"/>
                    </a:p>
                  </a:txBody>
                  <a:tcPr/>
                </a:tc>
                <a:tc rowSpan="3">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fue aprobado el 08/05/2024 y </a:t>
                      </a:r>
                      <a:r>
                        <a:rPr lang="es-MX" sz="1200" b="0" i="0" u="none" strike="noStrike" dirty="0" err="1">
                          <a:solidFill>
                            <a:srgbClr val="203764"/>
                          </a:solidFill>
                          <a:effectLst/>
                          <a:latin typeface="Calibri" panose="020F0502020204030204" pitchFamily="34" charset="0"/>
                        </a:rPr>
                        <a:t>fué</a:t>
                      </a:r>
                      <a:r>
                        <a:rPr lang="es-MX" sz="1200" b="0" i="0" u="none" strike="noStrike" dirty="0">
                          <a:solidFill>
                            <a:srgbClr val="203764"/>
                          </a:solidFill>
                          <a:effectLst/>
                          <a:latin typeface="Calibri" panose="020F0502020204030204" pitchFamily="34" charset="0"/>
                        </a:rPr>
                        <a:t> pagado el 05/06/2024,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07/06/2024.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30074100"/>
                  </a:ext>
                </a:extLst>
              </a:tr>
              <a:tr h="422530">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ABRIL 2024: </a:t>
                      </a:r>
                      <a:r>
                        <a:rPr lang="es-MX" sz="1200" b="0" i="0" u="none" strike="noStrike" dirty="0">
                          <a:solidFill>
                            <a:srgbClr val="203764"/>
                          </a:solidFill>
                          <a:effectLst/>
                          <a:latin typeface="Calibri" panose="020F0502020204030204" pitchFamily="34" charset="0"/>
                        </a:rPr>
                        <a:t> El balance fue pagado el 21/06/2024, además se identificó el traslado de los recursos desde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FSRI hacia la </a:t>
                      </a:r>
                      <a:r>
                        <a:rPr lang="es-MX" sz="1200" b="0" i="0" u="none" strike="noStrike" dirty="0" err="1">
                          <a:solidFill>
                            <a:srgbClr val="203764"/>
                          </a:solidFill>
                          <a:effectLst/>
                          <a:latin typeface="Calibri" panose="020F0502020204030204" pitchFamily="34" charset="0"/>
                        </a:rPr>
                        <a:t>subbolsa</a:t>
                      </a:r>
                      <a:r>
                        <a:rPr lang="es-MX" sz="1200" b="0" i="0" u="none" strike="noStrike" dirty="0">
                          <a:solidFill>
                            <a:srgbClr val="203764"/>
                          </a:solidFill>
                          <a:effectLst/>
                          <a:latin typeface="Calibri" panose="020F0502020204030204" pitchFamily="34" charset="0"/>
                        </a:rPr>
                        <a:t> RBL el 24/06/2024.</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09337496"/>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MAYO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65297451"/>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30 de junio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2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2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el giro realizado por la Fiduciaria en abril 2024</a:t>
                      </a:r>
                      <a:r>
                        <a:rPr lang="es-MX" sz="1200" b="0" i="0" u="none" strike="noStrike" kern="1200" dirty="0">
                          <a:solidFill>
                            <a:srgbClr val="203764"/>
                          </a:solidFill>
                          <a:effectLst/>
                          <a:latin typeface="Calibri" panose="020F0502020204030204" pitchFamily="34" charset="0"/>
                          <a:ea typeface="+mn-ea"/>
                          <a:cs typeface="+mn-cs"/>
                        </a:rPr>
                        <a:t>, el cual fue acorde </a:t>
                      </a:r>
                      <a:r>
                        <a:rPr lang="es-MX" sz="1200" b="0" i="0" u="none" strike="noStrike" dirty="0">
                          <a:solidFill>
                            <a:srgbClr val="203764"/>
                          </a:solidFill>
                          <a:effectLst/>
                          <a:latin typeface="Calibri" panose="020F0502020204030204" pitchFamily="34" charset="0"/>
                        </a:rPr>
                        <a:t>con las remuneraciones del mes de abril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2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2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mayo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2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2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verificó que al corte 30 de junio de 2024, los recursos eran insuficientes para el pago de las facturas del servicio de mayo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2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2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2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200" b="0" i="0" u="none" strike="noStrike" dirty="0" err="1">
                          <a:solidFill>
                            <a:srgbClr val="203764"/>
                          </a:solidFill>
                          <a:effectLst/>
                          <a:latin typeface="Calibri" panose="020F0502020204030204" pitchFamily="34" charset="0"/>
                        </a:rPr>
                        <a:t>Proceraseo</a:t>
                      </a:r>
                      <a:r>
                        <a:rPr lang="es-MX" sz="1200" b="0" i="0" u="none" strike="noStrike" dirty="0">
                          <a:solidFill>
                            <a:srgbClr val="203764"/>
                          </a:solidFill>
                          <a:effectLst/>
                          <a:latin typeface="Calibri" panose="020F0502020204030204" pitchFamily="34" charset="0"/>
                        </a:rPr>
                        <a:t> S.A.S de las facturas del servicio de mayo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696950" y="5277604"/>
            <a:ext cx="7661564"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A1FA049A-EBC0-92F9-89CC-6AA1DC7DA8C6}"/>
              </a:ext>
            </a:extLst>
          </p:cNvPr>
          <p:cNvGraphicFramePr>
            <a:graphicFrameLocks noGrp="1"/>
          </p:cNvGraphicFramePr>
          <p:nvPr>
            <p:extLst>
              <p:ext uri="{D42A27DB-BD31-4B8C-83A1-F6EECF244321}">
                <p14:modId xmlns:p14="http://schemas.microsoft.com/office/powerpoint/2010/main" val="2112862326"/>
              </p:ext>
            </p:extLst>
          </p:nvPr>
        </p:nvGraphicFramePr>
        <p:xfrm>
          <a:off x="268462" y="2597537"/>
          <a:ext cx="11647560" cy="2082476"/>
        </p:xfrm>
        <a:graphic>
          <a:graphicData uri="http://schemas.openxmlformats.org/drawingml/2006/table">
            <a:tbl>
              <a:tblPr/>
              <a:tblGrid>
                <a:gridCol w="529509">
                  <a:extLst>
                    <a:ext uri="{9D8B030D-6E8A-4147-A177-3AD203B41FA5}">
                      <a16:colId xmlns:a16="http://schemas.microsoft.com/office/drawing/2014/main" val="2209041693"/>
                    </a:ext>
                  </a:extLst>
                </a:gridCol>
                <a:gridCol w="813174">
                  <a:extLst>
                    <a:ext uri="{9D8B030D-6E8A-4147-A177-3AD203B41FA5}">
                      <a16:colId xmlns:a16="http://schemas.microsoft.com/office/drawing/2014/main" val="3343532583"/>
                    </a:ext>
                  </a:extLst>
                </a:gridCol>
                <a:gridCol w="531872">
                  <a:extLst>
                    <a:ext uri="{9D8B030D-6E8A-4147-A177-3AD203B41FA5}">
                      <a16:colId xmlns:a16="http://schemas.microsoft.com/office/drawing/2014/main" val="2941738183"/>
                    </a:ext>
                  </a:extLst>
                </a:gridCol>
                <a:gridCol w="134742">
                  <a:extLst>
                    <a:ext uri="{9D8B030D-6E8A-4147-A177-3AD203B41FA5}">
                      <a16:colId xmlns:a16="http://schemas.microsoft.com/office/drawing/2014/main" val="728432349"/>
                    </a:ext>
                  </a:extLst>
                </a:gridCol>
                <a:gridCol w="531872">
                  <a:extLst>
                    <a:ext uri="{9D8B030D-6E8A-4147-A177-3AD203B41FA5}">
                      <a16:colId xmlns:a16="http://schemas.microsoft.com/office/drawing/2014/main" val="3171773385"/>
                    </a:ext>
                  </a:extLst>
                </a:gridCol>
                <a:gridCol w="794262">
                  <a:extLst>
                    <a:ext uri="{9D8B030D-6E8A-4147-A177-3AD203B41FA5}">
                      <a16:colId xmlns:a16="http://schemas.microsoft.com/office/drawing/2014/main" val="2954754475"/>
                    </a:ext>
                  </a:extLst>
                </a:gridCol>
                <a:gridCol w="531872">
                  <a:extLst>
                    <a:ext uri="{9D8B030D-6E8A-4147-A177-3AD203B41FA5}">
                      <a16:colId xmlns:a16="http://schemas.microsoft.com/office/drawing/2014/main" val="983110061"/>
                    </a:ext>
                  </a:extLst>
                </a:gridCol>
                <a:gridCol w="134742">
                  <a:extLst>
                    <a:ext uri="{9D8B030D-6E8A-4147-A177-3AD203B41FA5}">
                      <a16:colId xmlns:a16="http://schemas.microsoft.com/office/drawing/2014/main" val="2251221303"/>
                    </a:ext>
                  </a:extLst>
                </a:gridCol>
                <a:gridCol w="531872">
                  <a:extLst>
                    <a:ext uri="{9D8B030D-6E8A-4147-A177-3AD203B41FA5}">
                      <a16:colId xmlns:a16="http://schemas.microsoft.com/office/drawing/2014/main" val="88932684"/>
                    </a:ext>
                  </a:extLst>
                </a:gridCol>
                <a:gridCol w="849874">
                  <a:extLst>
                    <a:ext uri="{9D8B030D-6E8A-4147-A177-3AD203B41FA5}">
                      <a16:colId xmlns:a16="http://schemas.microsoft.com/office/drawing/2014/main" val="3008256749"/>
                    </a:ext>
                  </a:extLst>
                </a:gridCol>
                <a:gridCol w="443428">
                  <a:extLst>
                    <a:ext uri="{9D8B030D-6E8A-4147-A177-3AD203B41FA5}">
                      <a16:colId xmlns:a16="http://schemas.microsoft.com/office/drawing/2014/main" val="3784492795"/>
                    </a:ext>
                  </a:extLst>
                </a:gridCol>
                <a:gridCol w="103749">
                  <a:extLst>
                    <a:ext uri="{9D8B030D-6E8A-4147-A177-3AD203B41FA5}">
                      <a16:colId xmlns:a16="http://schemas.microsoft.com/office/drawing/2014/main" val="3391892864"/>
                    </a:ext>
                  </a:extLst>
                </a:gridCol>
                <a:gridCol w="531872">
                  <a:extLst>
                    <a:ext uri="{9D8B030D-6E8A-4147-A177-3AD203B41FA5}">
                      <a16:colId xmlns:a16="http://schemas.microsoft.com/office/drawing/2014/main" val="2775773018"/>
                    </a:ext>
                  </a:extLst>
                </a:gridCol>
                <a:gridCol w="801980">
                  <a:extLst>
                    <a:ext uri="{9D8B030D-6E8A-4147-A177-3AD203B41FA5}">
                      <a16:colId xmlns:a16="http://schemas.microsoft.com/office/drawing/2014/main" val="2486192686"/>
                    </a:ext>
                  </a:extLst>
                </a:gridCol>
                <a:gridCol w="460329">
                  <a:extLst>
                    <a:ext uri="{9D8B030D-6E8A-4147-A177-3AD203B41FA5}">
                      <a16:colId xmlns:a16="http://schemas.microsoft.com/office/drawing/2014/main" val="245975536"/>
                    </a:ext>
                  </a:extLst>
                </a:gridCol>
                <a:gridCol w="134742">
                  <a:extLst>
                    <a:ext uri="{9D8B030D-6E8A-4147-A177-3AD203B41FA5}">
                      <a16:colId xmlns:a16="http://schemas.microsoft.com/office/drawing/2014/main" val="1691444026"/>
                    </a:ext>
                  </a:extLst>
                </a:gridCol>
                <a:gridCol w="531872">
                  <a:extLst>
                    <a:ext uri="{9D8B030D-6E8A-4147-A177-3AD203B41FA5}">
                      <a16:colId xmlns:a16="http://schemas.microsoft.com/office/drawing/2014/main" val="2697822025"/>
                    </a:ext>
                  </a:extLst>
                </a:gridCol>
                <a:gridCol w="776886">
                  <a:extLst>
                    <a:ext uri="{9D8B030D-6E8A-4147-A177-3AD203B41FA5}">
                      <a16:colId xmlns:a16="http://schemas.microsoft.com/office/drawing/2014/main" val="3616629158"/>
                    </a:ext>
                  </a:extLst>
                </a:gridCol>
                <a:gridCol w="488599">
                  <a:extLst>
                    <a:ext uri="{9D8B030D-6E8A-4147-A177-3AD203B41FA5}">
                      <a16:colId xmlns:a16="http://schemas.microsoft.com/office/drawing/2014/main" val="3621039272"/>
                    </a:ext>
                  </a:extLst>
                </a:gridCol>
                <a:gridCol w="123359">
                  <a:extLst>
                    <a:ext uri="{9D8B030D-6E8A-4147-A177-3AD203B41FA5}">
                      <a16:colId xmlns:a16="http://schemas.microsoft.com/office/drawing/2014/main" val="2734644211"/>
                    </a:ext>
                  </a:extLst>
                </a:gridCol>
                <a:gridCol w="482612">
                  <a:extLst>
                    <a:ext uri="{9D8B030D-6E8A-4147-A177-3AD203B41FA5}">
                      <a16:colId xmlns:a16="http://schemas.microsoft.com/office/drawing/2014/main" val="2584290123"/>
                    </a:ext>
                  </a:extLst>
                </a:gridCol>
                <a:gridCol w="856343">
                  <a:extLst>
                    <a:ext uri="{9D8B030D-6E8A-4147-A177-3AD203B41FA5}">
                      <a16:colId xmlns:a16="http://schemas.microsoft.com/office/drawing/2014/main" val="1825013993"/>
                    </a:ext>
                  </a:extLst>
                </a:gridCol>
                <a:gridCol w="527998">
                  <a:extLst>
                    <a:ext uri="{9D8B030D-6E8A-4147-A177-3AD203B41FA5}">
                      <a16:colId xmlns:a16="http://schemas.microsoft.com/office/drawing/2014/main" val="1095633738"/>
                    </a:ext>
                  </a:extLst>
                </a:gridCol>
              </a:tblGrid>
              <a:tr h="309556">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1000" b="1"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dirty="0">
                          <a:solidFill>
                            <a:srgbClr val="002060"/>
                          </a:solidFill>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65556995"/>
                  </a:ext>
                </a:extLst>
              </a:tr>
              <a:tr h="295487">
                <a:tc>
                  <a:txBody>
                    <a:bodyPr/>
                    <a:lstStyle/>
                    <a:p>
                      <a:pPr algn="ctr" rtl="0" fontAlgn="ctr"/>
                      <a:r>
                        <a:rPr lang="es-CO" sz="1000" dirty="0">
                          <a:solidFill>
                            <a:srgbClr val="002060"/>
                          </a:solidFill>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a:solidFill>
                            <a:srgbClr val="002060"/>
                          </a:solidFill>
                        </a:rPr>
                        <a:t>ene-24</a:t>
                      </a: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a:solidFill>
                            <a:srgbClr val="002060"/>
                          </a:solidFill>
                        </a:rPr>
                        <a:t>ene-24</a:t>
                      </a: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a:solidFill>
                            <a:srgbClr val="002060"/>
                          </a:solidFill>
                        </a:rPr>
                        <a:t>ene-24</a:t>
                      </a: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a:solidFill>
                            <a:srgbClr val="002060"/>
                          </a:solidFill>
                        </a:rPr>
                        <a:t>ene-24</a:t>
                      </a: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dirty="0">
                          <a:solidFill>
                            <a:srgbClr val="002060"/>
                          </a:solidFill>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dirty="0">
                          <a:solidFill>
                            <a:srgbClr val="002060"/>
                          </a:solidFill>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dirty="0">
                          <a:solidFill>
                            <a:srgbClr val="002060"/>
                          </a:solidFill>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dirty="0">
                          <a:solidFill>
                            <a:srgbClr val="002060"/>
                          </a:solidFill>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234541952"/>
                  </a:ext>
                </a:extLst>
              </a:tr>
              <a:tr h="295487">
                <a:tc>
                  <a:txBody>
                    <a:bodyPr/>
                    <a:lstStyle/>
                    <a:p>
                      <a:pPr algn="ctr" rtl="0" fontAlgn="ctr"/>
                      <a:r>
                        <a:rPr lang="es-CO" sz="1000">
                          <a:solidFill>
                            <a:srgbClr val="002060"/>
                          </a:solidFill>
                        </a:rPr>
                        <a:t>feb-24</a:t>
                      </a: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10.236.851,81</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2.368</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a:solidFill>
                            <a:srgbClr val="002060"/>
                          </a:solidFill>
                        </a:rPr>
                        <a:t>feb-24</a:t>
                      </a: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10.185.089,16</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29.147</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a:solidFill>
                            <a:srgbClr val="002060"/>
                          </a:solidFill>
                        </a:rPr>
                        <a:t>feb-24</a:t>
                      </a: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7.968.300,00</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4.891</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a:solidFill>
                            <a:srgbClr val="002060"/>
                          </a:solidFill>
                        </a:rPr>
                        <a:t>feb-24</a:t>
                      </a: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5.588.702,99</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895</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a:solidFill>
                            <a:srgbClr val="002060"/>
                          </a:solidFill>
                        </a:rPr>
                        <a:t>feb-24</a:t>
                      </a: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8.136.855,44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9.292</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a:solidFill>
                            <a:srgbClr val="002060"/>
                          </a:solidFill>
                        </a:rPr>
                        <a:t>feb-24</a:t>
                      </a: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42.115.799,40</a:t>
                      </a: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46.593</a:t>
                      </a:r>
                    </a:p>
                  </a:txBody>
                  <a:tcPr marL="0" marR="0" marT="0" marB="0" anchor="ctr">
                    <a:lnL>
                      <a:noFill/>
                    </a:lnL>
                    <a:lnR>
                      <a:noFill/>
                    </a:lnR>
                    <a:lnT>
                      <a:noFill/>
                    </a:lnT>
                    <a:lnB>
                      <a:noFill/>
                    </a:lnB>
                    <a:noFill/>
                  </a:tcPr>
                </a:tc>
                <a:extLst>
                  <a:ext uri="{0D108BD9-81ED-4DB2-BD59-A6C34878D82A}">
                    <a16:rowId xmlns:a16="http://schemas.microsoft.com/office/drawing/2014/main" val="208760764"/>
                  </a:ext>
                </a:extLst>
              </a:tr>
              <a:tr h="295487">
                <a:tc>
                  <a:txBody>
                    <a:bodyPr/>
                    <a:lstStyle/>
                    <a:p>
                      <a:pPr algn="ctr" rtl="0" fontAlgn="ctr"/>
                      <a:r>
                        <a:rPr lang="es-CO" sz="1000"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10.234.629,27</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2.371</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33.466</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4.757</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895</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8.452</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dirty="0">
                          <a:solidFill>
                            <a:srgbClr val="002060"/>
                          </a:solidFill>
                        </a:rPr>
                        <a:t>40.786.963,91</a:t>
                      </a:r>
                    </a:p>
                  </a:txBody>
                  <a:tcPr marL="0" marR="0" marT="0" marB="0" anchor="ctr">
                    <a:lnL>
                      <a:noFill/>
                    </a:lnL>
                    <a:lnR>
                      <a:noFill/>
                    </a:lnR>
                    <a:lnT>
                      <a:noFill/>
                    </a:lnT>
                    <a:lnB>
                      <a:noFill/>
                    </a:lnB>
                    <a:solidFill>
                      <a:srgbClr val="EBF1E9"/>
                    </a:solidFill>
                  </a:tcPr>
                </a:tc>
                <a:tc>
                  <a:txBody>
                    <a:bodyPr/>
                    <a:lstStyle/>
                    <a:p>
                      <a:pPr algn="ctr" rtl="0" fontAlgn="ctr"/>
                      <a:r>
                        <a:rPr lang="es-CO" sz="1000" b="1" dirty="0">
                          <a:solidFill>
                            <a:srgbClr val="002060"/>
                          </a:solidFill>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37919433"/>
                  </a:ext>
                </a:extLst>
              </a:tr>
              <a:tr h="295487">
                <a:tc>
                  <a:txBody>
                    <a:bodyPr/>
                    <a:lstStyle/>
                    <a:p>
                      <a:pPr algn="ctr" rtl="0" fontAlgn="ctr"/>
                      <a:r>
                        <a:rPr lang="es-CO" sz="1000"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10.258.660,82</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2.378</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10.898.071,83</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28.522</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8.432.120,14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5.298</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5.585.020,90</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893</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7.997.707,09</a:t>
                      </a: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8.787</a:t>
                      </a:r>
                    </a:p>
                  </a:txBody>
                  <a:tcPr marL="0" marR="0" marT="0" marB="0" anchor="ctr">
                    <a:lnL>
                      <a:noFill/>
                    </a:lnL>
                    <a:lnR>
                      <a:noFill/>
                    </a:lnR>
                    <a:lnT>
                      <a:noFill/>
                    </a:lnT>
                    <a:lnB>
                      <a:noFill/>
                    </a:lnB>
                    <a:no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abr-24</a:t>
                      </a: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43.171.580,77</a:t>
                      </a: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45.878</a:t>
                      </a:r>
                    </a:p>
                  </a:txBody>
                  <a:tcPr marL="0" marR="0" marT="0" marB="0" anchor="ctr">
                    <a:lnL>
                      <a:noFill/>
                    </a:lnL>
                    <a:lnR>
                      <a:noFill/>
                    </a:lnR>
                    <a:lnT>
                      <a:noFill/>
                    </a:lnT>
                    <a:lnB>
                      <a:noFill/>
                    </a:lnB>
                    <a:noFill/>
                  </a:tcPr>
                </a:tc>
                <a:extLst>
                  <a:ext uri="{0D108BD9-81ED-4DB2-BD59-A6C34878D82A}">
                    <a16:rowId xmlns:a16="http://schemas.microsoft.com/office/drawing/2014/main" val="1846841206"/>
                  </a:ext>
                </a:extLst>
              </a:tr>
              <a:tr h="281416">
                <a:tc>
                  <a:txBody>
                    <a:bodyPr/>
                    <a:lstStyle/>
                    <a:p>
                      <a:pPr algn="ctr" rtl="0" fontAlgn="ctr"/>
                      <a:r>
                        <a:rPr lang="es-CO" sz="1000"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9.480.408,11</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2.100</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10.214.533,03</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26.754</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7.050.555,03</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4.524</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5.069.800,81</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805</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6.337.132,31</a:t>
                      </a:r>
                    </a:p>
                  </a:txBody>
                  <a:tcPr marL="0" marR="0" marT="0" marB="0" anchor="ctr">
                    <a:lnL>
                      <a:noFill/>
                    </a:lnL>
                    <a:lnR>
                      <a:noFill/>
                    </a:lnR>
                    <a:lnT>
                      <a:noFill/>
                    </a:lnT>
                    <a:lnB>
                      <a:noFill/>
                    </a:lnB>
                    <a:solidFill>
                      <a:srgbClr val="EBF1E9"/>
                    </a:solidFill>
                  </a:tcPr>
                </a:tc>
                <a:tc>
                  <a:txBody>
                    <a:bodyPr/>
                    <a:lstStyle/>
                    <a:p>
                      <a:pPr algn="ctr" rtl="0" fontAlgn="ctr"/>
                      <a:r>
                        <a:rPr lang="es-CO" sz="1000" dirty="0">
                          <a:solidFill>
                            <a:srgbClr val="002060"/>
                          </a:solidFill>
                        </a:rPr>
                        <a:t>6.720</a:t>
                      </a:r>
                    </a:p>
                  </a:txBody>
                  <a:tcPr marL="0" marR="0" marT="0" marB="0" anchor="ctr">
                    <a:lnL>
                      <a:noFill/>
                    </a:lnL>
                    <a:lnR>
                      <a:noFill/>
                    </a:lnR>
                    <a:lnT>
                      <a:noFill/>
                    </a:lnT>
                    <a:lnB>
                      <a:noFill/>
                    </a:lnB>
                    <a:solidFill>
                      <a:srgbClr val="EBF1E9"/>
                    </a:solidFill>
                  </a:tcPr>
                </a:tc>
                <a:tc>
                  <a:txBody>
                    <a:bodyPr/>
                    <a:lstStyle/>
                    <a:p>
                      <a:pPr algn="l" fontAlgn="ctr"/>
                      <a:endParaRPr lang="es-CO" sz="1000"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dirty="0">
                          <a:solidFill>
                            <a:srgbClr val="002060"/>
                          </a:solidFill>
                        </a:rPr>
                        <a:t>38.152.429,29</a:t>
                      </a:r>
                    </a:p>
                  </a:txBody>
                  <a:tcPr marL="0" marR="0" marT="0" marB="0" anchor="ctr">
                    <a:lnL>
                      <a:noFill/>
                    </a:lnL>
                    <a:lnR>
                      <a:noFill/>
                    </a:lnR>
                    <a:lnT>
                      <a:noFill/>
                    </a:lnT>
                    <a:lnB>
                      <a:noFill/>
                    </a:lnB>
                    <a:solidFill>
                      <a:srgbClr val="EBF1E9"/>
                    </a:solidFill>
                  </a:tcPr>
                </a:tc>
                <a:tc>
                  <a:txBody>
                    <a:bodyPr/>
                    <a:lstStyle/>
                    <a:p>
                      <a:pPr algn="ctr" rtl="0" fontAlgn="ctr"/>
                      <a:r>
                        <a:rPr lang="es-CO" sz="1000" b="1" dirty="0">
                          <a:solidFill>
                            <a:srgbClr val="002060"/>
                          </a:solidFill>
                        </a:rPr>
                        <a:t>40.903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86952144"/>
                  </a:ext>
                </a:extLst>
              </a:tr>
              <a:tr h="309556">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50.382.092,01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11.584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53.059.704,84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145.802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38.078.880,13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24.743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27.418.664,16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4.382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37.896.678,98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41.690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dirty="0">
                        <a:solidFill>
                          <a:srgbClr val="002060"/>
                        </a:solidFill>
                      </a:endParaRPr>
                    </a:p>
                  </a:txBody>
                  <a:tcPr marL="0" marR="0" marT="0" marB="0" anchor="ctr">
                    <a:lnL>
                      <a:noFill/>
                    </a:lnL>
                    <a:lnR>
                      <a:noFill/>
                    </a:lnR>
                    <a:lnT>
                      <a:noFill/>
                    </a:lnT>
                    <a:lnB>
                      <a:noFill/>
                    </a:lnB>
                    <a:noFill/>
                  </a:tcPr>
                </a:tc>
                <a:tc>
                  <a:txBody>
                    <a:bodyPr/>
                    <a:lstStyle/>
                    <a:p>
                      <a:pPr algn="ctr" rtl="0" fontAlgn="ctr"/>
                      <a:r>
                        <a:rPr lang="es-CO" sz="1000" b="1" dirty="0">
                          <a:solidFill>
                            <a:srgbClr val="002060"/>
                          </a:solidFill>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206.836.020,12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dirty="0">
                          <a:solidFill>
                            <a:srgbClr val="002060"/>
                          </a:solidFill>
                        </a:rPr>
                        <a:t>228.201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24490526"/>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Sas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4AB901C8-4427-C663-5C53-B74C231587D8}"/>
              </a:ext>
            </a:extLst>
          </p:cNvPr>
          <p:cNvGraphicFramePr>
            <a:graphicFrameLocks noGrp="1"/>
          </p:cNvGraphicFramePr>
          <p:nvPr/>
        </p:nvGraphicFramePr>
        <p:xfrm>
          <a:off x="2809183" y="1456406"/>
          <a:ext cx="8819256" cy="4980965"/>
        </p:xfrm>
        <a:graphic>
          <a:graphicData uri="http://schemas.openxmlformats.org/drawingml/2006/table">
            <a:tbl>
              <a:tblPr/>
              <a:tblGrid>
                <a:gridCol w="1458733">
                  <a:extLst>
                    <a:ext uri="{9D8B030D-6E8A-4147-A177-3AD203B41FA5}">
                      <a16:colId xmlns:a16="http://schemas.microsoft.com/office/drawing/2014/main" val="3855728106"/>
                    </a:ext>
                  </a:extLst>
                </a:gridCol>
                <a:gridCol w="717211">
                  <a:extLst>
                    <a:ext uri="{9D8B030D-6E8A-4147-A177-3AD203B41FA5}">
                      <a16:colId xmlns:a16="http://schemas.microsoft.com/office/drawing/2014/main" val="2972876222"/>
                    </a:ext>
                  </a:extLst>
                </a:gridCol>
                <a:gridCol w="1179142">
                  <a:extLst>
                    <a:ext uri="{9D8B030D-6E8A-4147-A177-3AD203B41FA5}">
                      <a16:colId xmlns:a16="http://schemas.microsoft.com/office/drawing/2014/main" val="468757591"/>
                    </a:ext>
                  </a:extLst>
                </a:gridCol>
                <a:gridCol w="948176">
                  <a:extLst>
                    <a:ext uri="{9D8B030D-6E8A-4147-A177-3AD203B41FA5}">
                      <a16:colId xmlns:a16="http://schemas.microsoft.com/office/drawing/2014/main" val="3387375311"/>
                    </a:ext>
                  </a:extLst>
                </a:gridCol>
                <a:gridCol w="1230807">
                  <a:extLst>
                    <a:ext uri="{9D8B030D-6E8A-4147-A177-3AD203B41FA5}">
                      <a16:colId xmlns:a16="http://schemas.microsoft.com/office/drawing/2014/main" val="115381046"/>
                    </a:ext>
                  </a:extLst>
                </a:gridCol>
                <a:gridCol w="647312">
                  <a:extLst>
                    <a:ext uri="{9D8B030D-6E8A-4147-A177-3AD203B41FA5}">
                      <a16:colId xmlns:a16="http://schemas.microsoft.com/office/drawing/2014/main" val="1975478589"/>
                    </a:ext>
                  </a:extLst>
                </a:gridCol>
                <a:gridCol w="1045425">
                  <a:extLst>
                    <a:ext uri="{9D8B030D-6E8A-4147-A177-3AD203B41FA5}">
                      <a16:colId xmlns:a16="http://schemas.microsoft.com/office/drawing/2014/main" val="921749535"/>
                    </a:ext>
                  </a:extLst>
                </a:gridCol>
                <a:gridCol w="717211">
                  <a:extLst>
                    <a:ext uri="{9D8B030D-6E8A-4147-A177-3AD203B41FA5}">
                      <a16:colId xmlns:a16="http://schemas.microsoft.com/office/drawing/2014/main" val="798172456"/>
                    </a:ext>
                  </a:extLst>
                </a:gridCol>
                <a:gridCol w="875239">
                  <a:extLst>
                    <a:ext uri="{9D8B030D-6E8A-4147-A177-3AD203B41FA5}">
                      <a16:colId xmlns:a16="http://schemas.microsoft.com/office/drawing/2014/main" val="1156527342"/>
                    </a:ext>
                  </a:extLst>
                </a:gridCol>
              </a:tblGrid>
              <a:tr h="137366">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05726323"/>
                  </a:ext>
                </a:extLst>
              </a:tr>
              <a:tr h="412097">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06781871"/>
                  </a:ext>
                </a:extLst>
              </a:tr>
              <a:tr h="137366">
                <a:tc>
                  <a:txBody>
                    <a:bodyPr/>
                    <a:lstStyle/>
                    <a:p>
                      <a:pPr algn="ctr" rtl="0" fontAlgn="ctr"/>
                      <a:r>
                        <a:rPr lang="es-CO" sz="900" b="1" i="0" u="none" strike="noStrike" dirty="0">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$ 62.035,50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31941665"/>
                  </a:ext>
                </a:extLst>
              </a:tr>
              <a:tr h="137366">
                <a:tc>
                  <a:txBody>
                    <a:bodyPr/>
                    <a:lstStyle/>
                    <a:p>
                      <a:pPr algn="l" rtl="0" fontAlgn="ctr"/>
                      <a:r>
                        <a:rPr lang="es-CO" sz="900" b="1" i="0" u="none" strike="noStrike" dirty="0">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$ 26.140,79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92986250"/>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38476076"/>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0842299"/>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2437762"/>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4355187"/>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8730629"/>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86140557"/>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60988315"/>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7728947"/>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0915391"/>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2549903"/>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5881433"/>
                  </a:ext>
                </a:extLst>
              </a:tr>
              <a:tr h="137366">
                <a:tc>
                  <a:txBody>
                    <a:bodyPr/>
                    <a:lstStyle/>
                    <a:p>
                      <a:pPr algn="l" rtl="0" fontAlgn="ctr"/>
                      <a:r>
                        <a:rPr lang="es-CO" sz="900" b="0" i="0" u="none" strike="noStrike" dirty="0">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73483024"/>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9797984"/>
                  </a:ext>
                </a:extLst>
              </a:tr>
              <a:tr h="274731">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45101697"/>
                  </a:ext>
                </a:extLst>
              </a:tr>
              <a:tr h="310525">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09134270"/>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$ 461,34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$ 420,19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500788"/>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42586063"/>
                  </a:ext>
                </a:extLst>
              </a:tr>
              <a:tr h="13736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55642488"/>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62353988"/>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24584503"/>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3967927"/>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3348251"/>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2511077"/>
                  </a:ext>
                </a:extLst>
              </a:tr>
              <a:tr h="274731">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55150250"/>
                  </a:ext>
                </a:extLst>
              </a:tr>
              <a:tr h="274731">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30427422"/>
                  </a:ext>
                </a:extLst>
              </a:tr>
              <a:tr h="13736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$ 923,29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$ 774,84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2211899"/>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2AF6D52E-CB9F-983E-EB9B-6F75AB5A776E}"/>
              </a:ext>
            </a:extLst>
          </p:cNvPr>
          <p:cNvGraphicFramePr>
            <a:graphicFrameLocks noGrp="1"/>
          </p:cNvGraphicFramePr>
          <p:nvPr/>
        </p:nvGraphicFramePr>
        <p:xfrm>
          <a:off x="2571750" y="1948956"/>
          <a:ext cx="9207501" cy="3238500"/>
        </p:xfrm>
        <a:graphic>
          <a:graphicData uri="http://schemas.openxmlformats.org/drawingml/2006/table">
            <a:tbl>
              <a:tblPr/>
              <a:tblGrid>
                <a:gridCol w="1522950">
                  <a:extLst>
                    <a:ext uri="{9D8B030D-6E8A-4147-A177-3AD203B41FA5}">
                      <a16:colId xmlns:a16="http://schemas.microsoft.com/office/drawing/2014/main" val="2101658229"/>
                    </a:ext>
                  </a:extLst>
                </a:gridCol>
                <a:gridCol w="748784">
                  <a:extLst>
                    <a:ext uri="{9D8B030D-6E8A-4147-A177-3AD203B41FA5}">
                      <a16:colId xmlns:a16="http://schemas.microsoft.com/office/drawing/2014/main" val="1007757786"/>
                    </a:ext>
                  </a:extLst>
                </a:gridCol>
                <a:gridCol w="1231051">
                  <a:extLst>
                    <a:ext uri="{9D8B030D-6E8A-4147-A177-3AD203B41FA5}">
                      <a16:colId xmlns:a16="http://schemas.microsoft.com/office/drawing/2014/main" val="106488443"/>
                    </a:ext>
                  </a:extLst>
                </a:gridCol>
                <a:gridCol w="989917">
                  <a:extLst>
                    <a:ext uri="{9D8B030D-6E8A-4147-A177-3AD203B41FA5}">
                      <a16:colId xmlns:a16="http://schemas.microsoft.com/office/drawing/2014/main" val="2056190895"/>
                    </a:ext>
                  </a:extLst>
                </a:gridCol>
                <a:gridCol w="1284989">
                  <a:extLst>
                    <a:ext uri="{9D8B030D-6E8A-4147-A177-3AD203B41FA5}">
                      <a16:colId xmlns:a16="http://schemas.microsoft.com/office/drawing/2014/main" val="1230888390"/>
                    </a:ext>
                  </a:extLst>
                </a:gridCol>
                <a:gridCol w="675809">
                  <a:extLst>
                    <a:ext uri="{9D8B030D-6E8A-4147-A177-3AD203B41FA5}">
                      <a16:colId xmlns:a16="http://schemas.microsoft.com/office/drawing/2014/main" val="428424598"/>
                    </a:ext>
                  </a:extLst>
                </a:gridCol>
                <a:gridCol w="1091447">
                  <a:extLst>
                    <a:ext uri="{9D8B030D-6E8A-4147-A177-3AD203B41FA5}">
                      <a16:colId xmlns:a16="http://schemas.microsoft.com/office/drawing/2014/main" val="279978688"/>
                    </a:ext>
                  </a:extLst>
                </a:gridCol>
                <a:gridCol w="748784">
                  <a:extLst>
                    <a:ext uri="{9D8B030D-6E8A-4147-A177-3AD203B41FA5}">
                      <a16:colId xmlns:a16="http://schemas.microsoft.com/office/drawing/2014/main" val="3164075088"/>
                    </a:ext>
                  </a:extLst>
                </a:gridCol>
                <a:gridCol w="913770">
                  <a:extLst>
                    <a:ext uri="{9D8B030D-6E8A-4147-A177-3AD203B41FA5}">
                      <a16:colId xmlns:a16="http://schemas.microsoft.com/office/drawing/2014/main" val="177385543"/>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75318458"/>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$ 24.063,74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$ 62.035,50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460104802"/>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3042072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85277558"/>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2313508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4069845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28982137"/>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7312272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6287159"/>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3620589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96499130"/>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0399739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9715598"/>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8764279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26236"/>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9380388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5832684"/>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2201552-8966-1523-F894-516FB1B7B42E}"/>
              </a:ext>
            </a:extLst>
          </p:cNvPr>
          <p:cNvGraphicFramePr>
            <a:graphicFrameLocks noGrp="1"/>
          </p:cNvGraphicFramePr>
          <p:nvPr/>
        </p:nvGraphicFramePr>
        <p:xfrm>
          <a:off x="2744639" y="1449145"/>
          <a:ext cx="8366707" cy="4757685"/>
        </p:xfrm>
        <a:graphic>
          <a:graphicData uri="http://schemas.openxmlformats.org/drawingml/2006/table">
            <a:tbl>
              <a:tblPr/>
              <a:tblGrid>
                <a:gridCol w="1383880">
                  <a:extLst>
                    <a:ext uri="{9D8B030D-6E8A-4147-A177-3AD203B41FA5}">
                      <a16:colId xmlns:a16="http://schemas.microsoft.com/office/drawing/2014/main" val="3219704919"/>
                    </a:ext>
                  </a:extLst>
                </a:gridCol>
                <a:gridCol w="680408">
                  <a:extLst>
                    <a:ext uri="{9D8B030D-6E8A-4147-A177-3AD203B41FA5}">
                      <a16:colId xmlns:a16="http://schemas.microsoft.com/office/drawing/2014/main" val="2173786787"/>
                    </a:ext>
                  </a:extLst>
                </a:gridCol>
                <a:gridCol w="1118636">
                  <a:extLst>
                    <a:ext uri="{9D8B030D-6E8A-4147-A177-3AD203B41FA5}">
                      <a16:colId xmlns:a16="http://schemas.microsoft.com/office/drawing/2014/main" val="2825257448"/>
                    </a:ext>
                  </a:extLst>
                </a:gridCol>
                <a:gridCol w="899521">
                  <a:extLst>
                    <a:ext uri="{9D8B030D-6E8A-4147-A177-3AD203B41FA5}">
                      <a16:colId xmlns:a16="http://schemas.microsoft.com/office/drawing/2014/main" val="2980245070"/>
                    </a:ext>
                  </a:extLst>
                </a:gridCol>
                <a:gridCol w="1167649">
                  <a:extLst>
                    <a:ext uri="{9D8B030D-6E8A-4147-A177-3AD203B41FA5}">
                      <a16:colId xmlns:a16="http://schemas.microsoft.com/office/drawing/2014/main" val="22894131"/>
                    </a:ext>
                  </a:extLst>
                </a:gridCol>
                <a:gridCol w="614097">
                  <a:extLst>
                    <a:ext uri="{9D8B030D-6E8A-4147-A177-3AD203B41FA5}">
                      <a16:colId xmlns:a16="http://schemas.microsoft.com/office/drawing/2014/main" val="355273384"/>
                    </a:ext>
                  </a:extLst>
                </a:gridCol>
                <a:gridCol w="991780">
                  <a:extLst>
                    <a:ext uri="{9D8B030D-6E8A-4147-A177-3AD203B41FA5}">
                      <a16:colId xmlns:a16="http://schemas.microsoft.com/office/drawing/2014/main" val="2395169574"/>
                    </a:ext>
                  </a:extLst>
                </a:gridCol>
                <a:gridCol w="680408">
                  <a:extLst>
                    <a:ext uri="{9D8B030D-6E8A-4147-A177-3AD203B41FA5}">
                      <a16:colId xmlns:a16="http://schemas.microsoft.com/office/drawing/2014/main" val="866215848"/>
                    </a:ext>
                  </a:extLst>
                </a:gridCol>
                <a:gridCol w="830328">
                  <a:extLst>
                    <a:ext uri="{9D8B030D-6E8A-4147-A177-3AD203B41FA5}">
                      <a16:colId xmlns:a16="http://schemas.microsoft.com/office/drawing/2014/main" val="3172886939"/>
                    </a:ext>
                  </a:extLst>
                </a:gridCol>
              </a:tblGrid>
              <a:tr h="139932">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73745087"/>
                  </a:ext>
                </a:extLst>
              </a:tr>
              <a:tr h="419795">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370035989"/>
                  </a:ext>
                </a:extLst>
              </a:tr>
              <a:tr h="139932">
                <a:tc>
                  <a:txBody>
                    <a:bodyPr/>
                    <a:lstStyle/>
                    <a:p>
                      <a:pPr algn="ctr" rtl="0" fontAlgn="ctr"/>
                      <a:r>
                        <a:rPr lang="es-CO" sz="9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329061610"/>
                  </a:ext>
                </a:extLst>
              </a:tr>
              <a:tr h="139932">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$ 80.127,44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54913129"/>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30820093"/>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28171995"/>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5770245"/>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24956019"/>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63820367"/>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702633"/>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03215144"/>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6205130"/>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5469415"/>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11959775"/>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26027383"/>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7410244"/>
                  </a:ext>
                </a:extLst>
              </a:tr>
              <a:tr h="279863">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31828436"/>
                  </a:ext>
                </a:extLst>
              </a:tr>
              <a:tr h="279863">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290402"/>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5584033"/>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$ 3.457,80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$ 861,75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$ 2.596,05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6404320"/>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11460856"/>
                  </a:ext>
                </a:extLst>
              </a:tr>
              <a:tr h="139932">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68044764"/>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547686"/>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2970679"/>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28995422"/>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6500980"/>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40701862"/>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89614298"/>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9450251"/>
                  </a:ext>
                </a:extLst>
              </a:tr>
              <a:tr h="139932">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62169680"/>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365FEC5B-7BA5-AACF-11F1-0F60B6F43120}"/>
              </a:ext>
            </a:extLst>
          </p:cNvPr>
          <p:cNvGraphicFramePr>
            <a:graphicFrameLocks noGrp="1"/>
          </p:cNvGraphicFramePr>
          <p:nvPr/>
        </p:nvGraphicFramePr>
        <p:xfrm>
          <a:off x="2571750" y="2270333"/>
          <a:ext cx="9207501" cy="1943100"/>
        </p:xfrm>
        <a:graphic>
          <a:graphicData uri="http://schemas.openxmlformats.org/drawingml/2006/table">
            <a:tbl>
              <a:tblPr/>
              <a:tblGrid>
                <a:gridCol w="1522950">
                  <a:extLst>
                    <a:ext uri="{9D8B030D-6E8A-4147-A177-3AD203B41FA5}">
                      <a16:colId xmlns:a16="http://schemas.microsoft.com/office/drawing/2014/main" val="1239451046"/>
                    </a:ext>
                  </a:extLst>
                </a:gridCol>
                <a:gridCol w="748784">
                  <a:extLst>
                    <a:ext uri="{9D8B030D-6E8A-4147-A177-3AD203B41FA5}">
                      <a16:colId xmlns:a16="http://schemas.microsoft.com/office/drawing/2014/main" val="303751156"/>
                    </a:ext>
                  </a:extLst>
                </a:gridCol>
                <a:gridCol w="1231051">
                  <a:extLst>
                    <a:ext uri="{9D8B030D-6E8A-4147-A177-3AD203B41FA5}">
                      <a16:colId xmlns:a16="http://schemas.microsoft.com/office/drawing/2014/main" val="183495254"/>
                    </a:ext>
                  </a:extLst>
                </a:gridCol>
                <a:gridCol w="989917">
                  <a:extLst>
                    <a:ext uri="{9D8B030D-6E8A-4147-A177-3AD203B41FA5}">
                      <a16:colId xmlns:a16="http://schemas.microsoft.com/office/drawing/2014/main" val="1080078230"/>
                    </a:ext>
                  </a:extLst>
                </a:gridCol>
                <a:gridCol w="1284989">
                  <a:extLst>
                    <a:ext uri="{9D8B030D-6E8A-4147-A177-3AD203B41FA5}">
                      <a16:colId xmlns:a16="http://schemas.microsoft.com/office/drawing/2014/main" val="749080429"/>
                    </a:ext>
                  </a:extLst>
                </a:gridCol>
                <a:gridCol w="675809">
                  <a:extLst>
                    <a:ext uri="{9D8B030D-6E8A-4147-A177-3AD203B41FA5}">
                      <a16:colId xmlns:a16="http://schemas.microsoft.com/office/drawing/2014/main" val="1475302978"/>
                    </a:ext>
                  </a:extLst>
                </a:gridCol>
                <a:gridCol w="1091447">
                  <a:extLst>
                    <a:ext uri="{9D8B030D-6E8A-4147-A177-3AD203B41FA5}">
                      <a16:colId xmlns:a16="http://schemas.microsoft.com/office/drawing/2014/main" val="3434367014"/>
                    </a:ext>
                  </a:extLst>
                </a:gridCol>
                <a:gridCol w="748784">
                  <a:extLst>
                    <a:ext uri="{9D8B030D-6E8A-4147-A177-3AD203B41FA5}">
                      <a16:colId xmlns:a16="http://schemas.microsoft.com/office/drawing/2014/main" val="3938854546"/>
                    </a:ext>
                  </a:extLst>
                </a:gridCol>
                <a:gridCol w="913770">
                  <a:extLst>
                    <a:ext uri="{9D8B030D-6E8A-4147-A177-3AD203B41FA5}">
                      <a16:colId xmlns:a16="http://schemas.microsoft.com/office/drawing/2014/main" val="3469506584"/>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865173"/>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$ 71.553,61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$ 101.923,63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02756267"/>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1823786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0715574"/>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099261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0491590"/>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70313159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30966769"/>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90677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06789503"/>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9CEEBDA1-116C-2434-0CC0-1DCFAD048A98}"/>
              </a:ext>
            </a:extLst>
          </p:cNvPr>
          <p:cNvGraphicFramePr>
            <a:graphicFrameLocks noGrp="1"/>
          </p:cNvGraphicFramePr>
          <p:nvPr/>
        </p:nvGraphicFramePr>
        <p:xfrm>
          <a:off x="2571750" y="1253335"/>
          <a:ext cx="8705851" cy="4981216"/>
        </p:xfrm>
        <a:graphic>
          <a:graphicData uri="http://schemas.openxmlformats.org/drawingml/2006/table">
            <a:tbl>
              <a:tblPr/>
              <a:tblGrid>
                <a:gridCol w="1439975">
                  <a:extLst>
                    <a:ext uri="{9D8B030D-6E8A-4147-A177-3AD203B41FA5}">
                      <a16:colId xmlns:a16="http://schemas.microsoft.com/office/drawing/2014/main" val="391953750"/>
                    </a:ext>
                  </a:extLst>
                </a:gridCol>
                <a:gridCol w="707988">
                  <a:extLst>
                    <a:ext uri="{9D8B030D-6E8A-4147-A177-3AD203B41FA5}">
                      <a16:colId xmlns:a16="http://schemas.microsoft.com/office/drawing/2014/main" val="1983294270"/>
                    </a:ext>
                  </a:extLst>
                </a:gridCol>
                <a:gridCol w="1163980">
                  <a:extLst>
                    <a:ext uri="{9D8B030D-6E8A-4147-A177-3AD203B41FA5}">
                      <a16:colId xmlns:a16="http://schemas.microsoft.com/office/drawing/2014/main" val="2807029979"/>
                    </a:ext>
                  </a:extLst>
                </a:gridCol>
                <a:gridCol w="935984">
                  <a:extLst>
                    <a:ext uri="{9D8B030D-6E8A-4147-A177-3AD203B41FA5}">
                      <a16:colId xmlns:a16="http://schemas.microsoft.com/office/drawing/2014/main" val="2964101891"/>
                    </a:ext>
                  </a:extLst>
                </a:gridCol>
                <a:gridCol w="1214980">
                  <a:extLst>
                    <a:ext uri="{9D8B030D-6E8A-4147-A177-3AD203B41FA5}">
                      <a16:colId xmlns:a16="http://schemas.microsoft.com/office/drawing/2014/main" val="46893175"/>
                    </a:ext>
                  </a:extLst>
                </a:gridCol>
                <a:gridCol w="638989">
                  <a:extLst>
                    <a:ext uri="{9D8B030D-6E8A-4147-A177-3AD203B41FA5}">
                      <a16:colId xmlns:a16="http://schemas.microsoft.com/office/drawing/2014/main" val="552328486"/>
                    </a:ext>
                  </a:extLst>
                </a:gridCol>
                <a:gridCol w="1031982">
                  <a:extLst>
                    <a:ext uri="{9D8B030D-6E8A-4147-A177-3AD203B41FA5}">
                      <a16:colId xmlns:a16="http://schemas.microsoft.com/office/drawing/2014/main" val="1114134795"/>
                    </a:ext>
                  </a:extLst>
                </a:gridCol>
                <a:gridCol w="707988">
                  <a:extLst>
                    <a:ext uri="{9D8B030D-6E8A-4147-A177-3AD203B41FA5}">
                      <a16:colId xmlns:a16="http://schemas.microsoft.com/office/drawing/2014/main" val="2111889056"/>
                    </a:ext>
                  </a:extLst>
                </a:gridCol>
                <a:gridCol w="863985">
                  <a:extLst>
                    <a:ext uri="{9D8B030D-6E8A-4147-A177-3AD203B41FA5}">
                      <a16:colId xmlns:a16="http://schemas.microsoft.com/office/drawing/2014/main" val="34290012"/>
                    </a:ext>
                  </a:extLst>
                </a:gridCol>
              </a:tblGrid>
              <a:tr h="155663">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1981424"/>
                  </a:ext>
                </a:extLst>
              </a:tr>
              <a:tr h="466989">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34368976"/>
                  </a:ext>
                </a:extLst>
              </a:tr>
              <a:tr h="155663">
                <a:tc>
                  <a:txBody>
                    <a:bodyPr/>
                    <a:lstStyle/>
                    <a:p>
                      <a:pPr algn="ctr" rtl="0" fontAlgn="ctr"/>
                      <a:r>
                        <a:rPr lang="es-CO" sz="9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18604646"/>
                  </a:ext>
                </a:extLst>
              </a:tr>
              <a:tr h="155663">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$ 31.775,47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80547756"/>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0714415"/>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10331003"/>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69864796"/>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18739415"/>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8131433"/>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4532158"/>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23004992"/>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1504271"/>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12574656"/>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24743543"/>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21204096"/>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06293464"/>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37210132"/>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71103822"/>
                  </a:ext>
                </a:extLst>
              </a:tr>
              <a:tr h="155663">
                <a:tc>
                  <a:txBody>
                    <a:bodyPr/>
                    <a:lstStyle/>
                    <a:p>
                      <a:pPr algn="l" rtl="0" fontAlgn="ctr"/>
                      <a:r>
                        <a:rPr lang="es-CO" sz="900" b="0" i="0" u="none" strike="noStrike" dirty="0">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3262973"/>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36922368"/>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$ 2.641,69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29312807"/>
                  </a:ext>
                </a:extLst>
              </a:tr>
              <a:tr h="155663">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83773816"/>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86332567"/>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22271133"/>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46113795"/>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5058473"/>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2776304"/>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97965481"/>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69838292"/>
                  </a:ext>
                </a:extLst>
              </a:tr>
              <a:tr h="155663">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$ 281,29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$ 179,40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23539062"/>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B5839812-F1AA-8F88-9D7D-576CB4191C44}"/>
              </a:ext>
            </a:extLst>
          </p:cNvPr>
          <p:cNvGraphicFramePr>
            <a:graphicFrameLocks noGrp="1"/>
          </p:cNvGraphicFramePr>
          <p:nvPr/>
        </p:nvGraphicFramePr>
        <p:xfrm>
          <a:off x="2508249" y="2024477"/>
          <a:ext cx="9207501" cy="2105025"/>
        </p:xfrm>
        <a:graphic>
          <a:graphicData uri="http://schemas.openxmlformats.org/drawingml/2006/table">
            <a:tbl>
              <a:tblPr/>
              <a:tblGrid>
                <a:gridCol w="1522950">
                  <a:extLst>
                    <a:ext uri="{9D8B030D-6E8A-4147-A177-3AD203B41FA5}">
                      <a16:colId xmlns:a16="http://schemas.microsoft.com/office/drawing/2014/main" val="2101903938"/>
                    </a:ext>
                  </a:extLst>
                </a:gridCol>
                <a:gridCol w="748784">
                  <a:extLst>
                    <a:ext uri="{9D8B030D-6E8A-4147-A177-3AD203B41FA5}">
                      <a16:colId xmlns:a16="http://schemas.microsoft.com/office/drawing/2014/main" val="2294926769"/>
                    </a:ext>
                  </a:extLst>
                </a:gridCol>
                <a:gridCol w="1231051">
                  <a:extLst>
                    <a:ext uri="{9D8B030D-6E8A-4147-A177-3AD203B41FA5}">
                      <a16:colId xmlns:a16="http://schemas.microsoft.com/office/drawing/2014/main" val="271724932"/>
                    </a:ext>
                  </a:extLst>
                </a:gridCol>
                <a:gridCol w="989917">
                  <a:extLst>
                    <a:ext uri="{9D8B030D-6E8A-4147-A177-3AD203B41FA5}">
                      <a16:colId xmlns:a16="http://schemas.microsoft.com/office/drawing/2014/main" val="2974657489"/>
                    </a:ext>
                  </a:extLst>
                </a:gridCol>
                <a:gridCol w="1284989">
                  <a:extLst>
                    <a:ext uri="{9D8B030D-6E8A-4147-A177-3AD203B41FA5}">
                      <a16:colId xmlns:a16="http://schemas.microsoft.com/office/drawing/2014/main" val="702969064"/>
                    </a:ext>
                  </a:extLst>
                </a:gridCol>
                <a:gridCol w="675809">
                  <a:extLst>
                    <a:ext uri="{9D8B030D-6E8A-4147-A177-3AD203B41FA5}">
                      <a16:colId xmlns:a16="http://schemas.microsoft.com/office/drawing/2014/main" val="3179892149"/>
                    </a:ext>
                  </a:extLst>
                </a:gridCol>
                <a:gridCol w="1091447">
                  <a:extLst>
                    <a:ext uri="{9D8B030D-6E8A-4147-A177-3AD203B41FA5}">
                      <a16:colId xmlns:a16="http://schemas.microsoft.com/office/drawing/2014/main" val="1653168198"/>
                    </a:ext>
                  </a:extLst>
                </a:gridCol>
                <a:gridCol w="748784">
                  <a:extLst>
                    <a:ext uri="{9D8B030D-6E8A-4147-A177-3AD203B41FA5}">
                      <a16:colId xmlns:a16="http://schemas.microsoft.com/office/drawing/2014/main" val="519714158"/>
                    </a:ext>
                  </a:extLst>
                </a:gridCol>
                <a:gridCol w="913770">
                  <a:extLst>
                    <a:ext uri="{9D8B030D-6E8A-4147-A177-3AD203B41FA5}">
                      <a16:colId xmlns:a16="http://schemas.microsoft.com/office/drawing/2014/main" val="1339805361"/>
                    </a:ext>
                  </a:extLst>
                </a:gridCol>
              </a:tblGrid>
              <a:tr h="485775">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highlight>
                            <a:srgbClr val="C6E0B4"/>
                          </a:highligh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102035728"/>
                  </a:ext>
                </a:extLst>
              </a:tr>
              <a:tr h="161925">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$ 29.014,60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$ 51.354,35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highlight>
                            <a:srgbClr val="C6E0B4"/>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highlight>
                            <a:srgbClr val="C6E0B4"/>
                          </a:highligh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675358878"/>
                  </a:ext>
                </a:extLst>
              </a:tr>
              <a:tr h="161925">
                <a:tc>
                  <a:txBody>
                    <a:bodyPr/>
                    <a:lstStyle/>
                    <a:p>
                      <a:pPr algn="l" rtl="0" fontAlgn="ctr"/>
                      <a:r>
                        <a:rPr lang="es-CO" sz="1000" b="1" i="0" u="none" strike="noStrike">
                          <a:solidFill>
                            <a:srgbClr val="203764"/>
                          </a:solidFill>
                          <a:effectLst/>
                          <a:highlight>
                            <a:srgbClr val="E2EFDA"/>
                          </a:highligh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0105679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05828219"/>
                  </a:ext>
                </a:extLst>
              </a:tr>
              <a:tr h="161925">
                <a:tc>
                  <a:txBody>
                    <a:bodyPr/>
                    <a:lstStyle/>
                    <a:p>
                      <a:pPr algn="l" rtl="0" fontAlgn="ctr"/>
                      <a:r>
                        <a:rPr lang="es-CO" sz="1000" b="1" i="0" u="none" strike="noStrike">
                          <a:solidFill>
                            <a:srgbClr val="203764"/>
                          </a:solidFill>
                          <a:effectLst/>
                          <a:highlight>
                            <a:srgbClr val="E2EFDA"/>
                          </a:highligh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7856574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9012606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98933352"/>
                  </a:ext>
                </a:extLst>
              </a:tr>
              <a:tr h="161925">
                <a:tc>
                  <a:txBody>
                    <a:bodyPr/>
                    <a:lstStyle/>
                    <a:p>
                      <a:pPr algn="l" rtl="0" fontAlgn="ctr"/>
                      <a:r>
                        <a:rPr lang="es-CO" sz="1000" b="1" i="0" u="none" strike="noStrike">
                          <a:solidFill>
                            <a:srgbClr val="203764"/>
                          </a:solidFill>
                          <a:effectLst/>
                          <a:highlight>
                            <a:srgbClr val="E2EFDA"/>
                          </a:highligh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8166481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2908627"/>
                  </a:ext>
                </a:extLst>
              </a:tr>
              <a:tr h="161925">
                <a:tc>
                  <a:txBody>
                    <a:bodyPr/>
                    <a:lstStyle/>
                    <a:p>
                      <a:pPr algn="l" rtl="0" fontAlgn="ctr"/>
                      <a:r>
                        <a:rPr lang="es-CO" sz="1000" b="1" i="0" u="none" strike="noStrike">
                          <a:solidFill>
                            <a:srgbClr val="203764"/>
                          </a:solidFill>
                          <a:effectLst/>
                          <a:highlight>
                            <a:srgbClr val="E2EFDA"/>
                          </a:highligh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highlight>
                            <a:srgbClr val="E2EFDA"/>
                          </a:highligh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3534006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10410290"/>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AC2DD73C-40C2-4B02-F623-14A7560561BF}"/>
              </a:ext>
            </a:extLst>
          </p:cNvPr>
          <p:cNvGraphicFramePr>
            <a:graphicFrameLocks noGrp="1"/>
          </p:cNvGraphicFramePr>
          <p:nvPr/>
        </p:nvGraphicFramePr>
        <p:xfrm>
          <a:off x="2591169" y="1512386"/>
          <a:ext cx="8714141" cy="4680178"/>
        </p:xfrm>
        <a:graphic>
          <a:graphicData uri="http://schemas.openxmlformats.org/drawingml/2006/table">
            <a:tbl>
              <a:tblPr/>
              <a:tblGrid>
                <a:gridCol w="1441347">
                  <a:extLst>
                    <a:ext uri="{9D8B030D-6E8A-4147-A177-3AD203B41FA5}">
                      <a16:colId xmlns:a16="http://schemas.microsoft.com/office/drawing/2014/main" val="773755107"/>
                    </a:ext>
                  </a:extLst>
                </a:gridCol>
                <a:gridCol w="708662">
                  <a:extLst>
                    <a:ext uri="{9D8B030D-6E8A-4147-A177-3AD203B41FA5}">
                      <a16:colId xmlns:a16="http://schemas.microsoft.com/office/drawing/2014/main" val="3760888652"/>
                    </a:ext>
                  </a:extLst>
                </a:gridCol>
                <a:gridCol w="1165089">
                  <a:extLst>
                    <a:ext uri="{9D8B030D-6E8A-4147-A177-3AD203B41FA5}">
                      <a16:colId xmlns:a16="http://schemas.microsoft.com/office/drawing/2014/main" val="3964882913"/>
                    </a:ext>
                  </a:extLst>
                </a:gridCol>
                <a:gridCol w="936875">
                  <a:extLst>
                    <a:ext uri="{9D8B030D-6E8A-4147-A177-3AD203B41FA5}">
                      <a16:colId xmlns:a16="http://schemas.microsoft.com/office/drawing/2014/main" val="2269315552"/>
                    </a:ext>
                  </a:extLst>
                </a:gridCol>
                <a:gridCol w="1216136">
                  <a:extLst>
                    <a:ext uri="{9D8B030D-6E8A-4147-A177-3AD203B41FA5}">
                      <a16:colId xmlns:a16="http://schemas.microsoft.com/office/drawing/2014/main" val="2347859317"/>
                    </a:ext>
                  </a:extLst>
                </a:gridCol>
                <a:gridCol w="639597">
                  <a:extLst>
                    <a:ext uri="{9D8B030D-6E8A-4147-A177-3AD203B41FA5}">
                      <a16:colId xmlns:a16="http://schemas.microsoft.com/office/drawing/2014/main" val="1728750060"/>
                    </a:ext>
                  </a:extLst>
                </a:gridCol>
                <a:gridCol w="1032965">
                  <a:extLst>
                    <a:ext uri="{9D8B030D-6E8A-4147-A177-3AD203B41FA5}">
                      <a16:colId xmlns:a16="http://schemas.microsoft.com/office/drawing/2014/main" val="2262090122"/>
                    </a:ext>
                  </a:extLst>
                </a:gridCol>
                <a:gridCol w="708662">
                  <a:extLst>
                    <a:ext uri="{9D8B030D-6E8A-4147-A177-3AD203B41FA5}">
                      <a16:colId xmlns:a16="http://schemas.microsoft.com/office/drawing/2014/main" val="271333095"/>
                    </a:ext>
                  </a:extLst>
                </a:gridCol>
                <a:gridCol w="864808">
                  <a:extLst>
                    <a:ext uri="{9D8B030D-6E8A-4147-A177-3AD203B41FA5}">
                      <a16:colId xmlns:a16="http://schemas.microsoft.com/office/drawing/2014/main" val="2044483615"/>
                    </a:ext>
                  </a:extLst>
                </a:gridCol>
              </a:tblGrid>
              <a:tr h="151434">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85294915"/>
                  </a:ext>
                </a:extLst>
              </a:tr>
              <a:tr h="454301">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694284028"/>
                  </a:ext>
                </a:extLst>
              </a:tr>
              <a:tr h="0">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67635903"/>
                  </a:ext>
                </a:extLst>
              </a:tr>
              <a:tr h="151434">
                <a:tc>
                  <a:txBody>
                    <a:bodyPr/>
                    <a:lstStyle/>
                    <a:p>
                      <a:pPr algn="l" rtl="0" fontAlgn="ctr"/>
                      <a:r>
                        <a:rPr lang="es-CO" sz="900" b="1" i="0" u="none" strike="noStrike" dirty="0">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475789681"/>
                  </a:ext>
                </a:extLst>
              </a:tr>
              <a:tr h="151434">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22711347"/>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7305041"/>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8398125"/>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1589167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3106600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61779438"/>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01061992"/>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41199568"/>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4453990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1379452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7691673"/>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4981702"/>
                  </a:ext>
                </a:extLst>
              </a:tr>
              <a:tr h="302867">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073825"/>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$ 323,75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$ 736,94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84066197"/>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$ 1.511,15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6627884"/>
                  </a:ext>
                </a:extLst>
              </a:tr>
              <a:tr h="151434">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66646541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21213830"/>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35764515"/>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0515736"/>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597102114"/>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81989032"/>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26747039"/>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36820056"/>
                  </a:ext>
                </a:extLst>
              </a:tr>
              <a:tr h="151434">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$ 318,74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6012307"/>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E0E56A74-F5B2-0286-FA7D-567CBDA4369E}"/>
              </a:ext>
            </a:extLst>
          </p:cNvPr>
          <p:cNvGraphicFramePr>
            <a:graphicFrameLocks noGrp="1"/>
          </p:cNvGraphicFramePr>
          <p:nvPr/>
        </p:nvGraphicFramePr>
        <p:xfrm>
          <a:off x="2504281" y="2017223"/>
          <a:ext cx="9207501" cy="2914650"/>
        </p:xfrm>
        <a:graphic>
          <a:graphicData uri="http://schemas.openxmlformats.org/drawingml/2006/table">
            <a:tbl>
              <a:tblPr/>
              <a:tblGrid>
                <a:gridCol w="1522950">
                  <a:extLst>
                    <a:ext uri="{9D8B030D-6E8A-4147-A177-3AD203B41FA5}">
                      <a16:colId xmlns:a16="http://schemas.microsoft.com/office/drawing/2014/main" val="4252026857"/>
                    </a:ext>
                  </a:extLst>
                </a:gridCol>
                <a:gridCol w="748784">
                  <a:extLst>
                    <a:ext uri="{9D8B030D-6E8A-4147-A177-3AD203B41FA5}">
                      <a16:colId xmlns:a16="http://schemas.microsoft.com/office/drawing/2014/main" val="2631157808"/>
                    </a:ext>
                  </a:extLst>
                </a:gridCol>
                <a:gridCol w="1231051">
                  <a:extLst>
                    <a:ext uri="{9D8B030D-6E8A-4147-A177-3AD203B41FA5}">
                      <a16:colId xmlns:a16="http://schemas.microsoft.com/office/drawing/2014/main" val="2550984322"/>
                    </a:ext>
                  </a:extLst>
                </a:gridCol>
                <a:gridCol w="989917">
                  <a:extLst>
                    <a:ext uri="{9D8B030D-6E8A-4147-A177-3AD203B41FA5}">
                      <a16:colId xmlns:a16="http://schemas.microsoft.com/office/drawing/2014/main" val="1760939866"/>
                    </a:ext>
                  </a:extLst>
                </a:gridCol>
                <a:gridCol w="1284989">
                  <a:extLst>
                    <a:ext uri="{9D8B030D-6E8A-4147-A177-3AD203B41FA5}">
                      <a16:colId xmlns:a16="http://schemas.microsoft.com/office/drawing/2014/main" val="3064457746"/>
                    </a:ext>
                  </a:extLst>
                </a:gridCol>
                <a:gridCol w="675809">
                  <a:extLst>
                    <a:ext uri="{9D8B030D-6E8A-4147-A177-3AD203B41FA5}">
                      <a16:colId xmlns:a16="http://schemas.microsoft.com/office/drawing/2014/main" val="2698226647"/>
                    </a:ext>
                  </a:extLst>
                </a:gridCol>
                <a:gridCol w="1091447">
                  <a:extLst>
                    <a:ext uri="{9D8B030D-6E8A-4147-A177-3AD203B41FA5}">
                      <a16:colId xmlns:a16="http://schemas.microsoft.com/office/drawing/2014/main" val="1337886362"/>
                    </a:ext>
                  </a:extLst>
                </a:gridCol>
                <a:gridCol w="748784">
                  <a:extLst>
                    <a:ext uri="{9D8B030D-6E8A-4147-A177-3AD203B41FA5}">
                      <a16:colId xmlns:a16="http://schemas.microsoft.com/office/drawing/2014/main" val="2411841963"/>
                    </a:ext>
                  </a:extLst>
                </a:gridCol>
                <a:gridCol w="913770">
                  <a:extLst>
                    <a:ext uri="{9D8B030D-6E8A-4147-A177-3AD203B41FA5}">
                      <a16:colId xmlns:a16="http://schemas.microsoft.com/office/drawing/2014/main" val="3476503697"/>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73791927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$ 20.838,16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$ 40.417,96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510767796"/>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0255075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67813010"/>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9472352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5783371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2800601"/>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5845078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49785318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59451430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8166408"/>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6760183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25291527"/>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3226585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22909686"/>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C091B8EB-00BE-F072-D92C-2AFAE722F5E1}"/>
              </a:ext>
            </a:extLst>
          </p:cNvPr>
          <p:cNvGraphicFramePr>
            <a:graphicFrameLocks noGrp="1"/>
          </p:cNvGraphicFramePr>
          <p:nvPr/>
        </p:nvGraphicFramePr>
        <p:xfrm>
          <a:off x="2744639" y="1512385"/>
          <a:ext cx="8247636" cy="4351348"/>
        </p:xfrm>
        <a:graphic>
          <a:graphicData uri="http://schemas.openxmlformats.org/drawingml/2006/table">
            <a:tbl>
              <a:tblPr/>
              <a:tblGrid>
                <a:gridCol w="1364185">
                  <a:extLst>
                    <a:ext uri="{9D8B030D-6E8A-4147-A177-3AD203B41FA5}">
                      <a16:colId xmlns:a16="http://schemas.microsoft.com/office/drawing/2014/main" val="4117175400"/>
                    </a:ext>
                  </a:extLst>
                </a:gridCol>
                <a:gridCol w="670725">
                  <a:extLst>
                    <a:ext uri="{9D8B030D-6E8A-4147-A177-3AD203B41FA5}">
                      <a16:colId xmlns:a16="http://schemas.microsoft.com/office/drawing/2014/main" val="2367806325"/>
                    </a:ext>
                  </a:extLst>
                </a:gridCol>
                <a:gridCol w="1102716">
                  <a:extLst>
                    <a:ext uri="{9D8B030D-6E8A-4147-A177-3AD203B41FA5}">
                      <a16:colId xmlns:a16="http://schemas.microsoft.com/office/drawing/2014/main" val="123247879"/>
                    </a:ext>
                  </a:extLst>
                </a:gridCol>
                <a:gridCol w="886720">
                  <a:extLst>
                    <a:ext uri="{9D8B030D-6E8A-4147-A177-3AD203B41FA5}">
                      <a16:colId xmlns:a16="http://schemas.microsoft.com/office/drawing/2014/main" val="2427355450"/>
                    </a:ext>
                  </a:extLst>
                </a:gridCol>
                <a:gridCol w="1151031">
                  <a:extLst>
                    <a:ext uri="{9D8B030D-6E8A-4147-A177-3AD203B41FA5}">
                      <a16:colId xmlns:a16="http://schemas.microsoft.com/office/drawing/2014/main" val="1097170290"/>
                    </a:ext>
                  </a:extLst>
                </a:gridCol>
                <a:gridCol w="605357">
                  <a:extLst>
                    <a:ext uri="{9D8B030D-6E8A-4147-A177-3AD203B41FA5}">
                      <a16:colId xmlns:a16="http://schemas.microsoft.com/office/drawing/2014/main" val="4135877863"/>
                    </a:ext>
                  </a:extLst>
                </a:gridCol>
                <a:gridCol w="977666">
                  <a:extLst>
                    <a:ext uri="{9D8B030D-6E8A-4147-A177-3AD203B41FA5}">
                      <a16:colId xmlns:a16="http://schemas.microsoft.com/office/drawing/2014/main" val="3192770906"/>
                    </a:ext>
                  </a:extLst>
                </a:gridCol>
                <a:gridCol w="670725">
                  <a:extLst>
                    <a:ext uri="{9D8B030D-6E8A-4147-A177-3AD203B41FA5}">
                      <a16:colId xmlns:a16="http://schemas.microsoft.com/office/drawing/2014/main" val="3059448791"/>
                    </a:ext>
                  </a:extLst>
                </a:gridCol>
                <a:gridCol w="818511">
                  <a:extLst>
                    <a:ext uri="{9D8B030D-6E8A-4147-A177-3AD203B41FA5}">
                      <a16:colId xmlns:a16="http://schemas.microsoft.com/office/drawing/2014/main" val="3973406402"/>
                    </a:ext>
                  </a:extLst>
                </a:gridCol>
              </a:tblGrid>
              <a:tr h="145045">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93776924"/>
                  </a:ext>
                </a:extLst>
              </a:tr>
              <a:tr h="435134">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16596423"/>
                  </a:ext>
                </a:extLst>
              </a:tr>
              <a:tr h="145045">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750786289"/>
                  </a:ext>
                </a:extLst>
              </a:tr>
              <a:tr h="145045">
                <a:tc>
                  <a:txBody>
                    <a:bodyPr/>
                    <a:lstStyle/>
                    <a:p>
                      <a:pPr algn="l" rtl="0" fontAlgn="ctr"/>
                      <a:r>
                        <a:rPr lang="es-CO" sz="900" b="1" i="0" u="none" strike="noStrike">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$ 26.591,75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02329682"/>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40514275"/>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7441043"/>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93757936"/>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92265058"/>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7961112"/>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995469791"/>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69072530"/>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38494374"/>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61378467"/>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28196480"/>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37216332"/>
                  </a:ext>
                </a:extLst>
              </a:tr>
              <a:tr h="290089">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96573740"/>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$ 341,36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5936440"/>
                  </a:ext>
                </a:extLst>
              </a:tr>
              <a:tr h="145045">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84193681"/>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16072783"/>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82289896"/>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13565460"/>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892358"/>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74388663"/>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3828924"/>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9882109"/>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23361245"/>
                  </a:ext>
                </a:extLst>
              </a:tr>
              <a:tr h="145045">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$ 219,90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3417878"/>
                  </a:ext>
                </a:extLst>
              </a:tr>
            </a:tbl>
          </a:graphicData>
        </a:graphic>
      </p:graphicFrame>
    </p:spTree>
  </p:cSld>
  <p:clrMapOvr>
    <a:masterClrMapping/>
  </p:clrMapOvr>
  <p:transition spd="slow"/>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14234"/>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Sas </a:t>
            </a:r>
            <a:r>
              <a:rPr lang="es-CO" sz="1600" b="0" dirty="0" err="1">
                <a:solidFill>
                  <a:schemeClr val="accent1">
                    <a:lumMod val="50000"/>
                  </a:schemeClr>
                </a:solidFill>
              </a:rPr>
              <a:t>Esp</a:t>
            </a:r>
            <a:r>
              <a:rPr lang="es-CO" sz="1600" b="0" dirty="0">
                <a:solidFill>
                  <a:schemeClr val="accent1">
                    <a:lumMod val="50000"/>
                  </a:schemeClr>
                </a:solidFill>
              </a:rPr>
              <a:t> - corte a 30 de junio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7F63B0DE-828F-5D61-C68E-C9A657085BFF}"/>
              </a:ext>
            </a:extLst>
          </p:cNvPr>
          <p:cNvGraphicFramePr>
            <a:graphicFrameLocks noGrp="1"/>
          </p:cNvGraphicFramePr>
          <p:nvPr/>
        </p:nvGraphicFramePr>
        <p:xfrm>
          <a:off x="2566193" y="1830593"/>
          <a:ext cx="9207501" cy="3886200"/>
        </p:xfrm>
        <a:graphic>
          <a:graphicData uri="http://schemas.openxmlformats.org/drawingml/2006/table">
            <a:tbl>
              <a:tblPr/>
              <a:tblGrid>
                <a:gridCol w="1522950">
                  <a:extLst>
                    <a:ext uri="{9D8B030D-6E8A-4147-A177-3AD203B41FA5}">
                      <a16:colId xmlns:a16="http://schemas.microsoft.com/office/drawing/2014/main" val="2782132045"/>
                    </a:ext>
                  </a:extLst>
                </a:gridCol>
                <a:gridCol w="748784">
                  <a:extLst>
                    <a:ext uri="{9D8B030D-6E8A-4147-A177-3AD203B41FA5}">
                      <a16:colId xmlns:a16="http://schemas.microsoft.com/office/drawing/2014/main" val="615220262"/>
                    </a:ext>
                  </a:extLst>
                </a:gridCol>
                <a:gridCol w="1231051">
                  <a:extLst>
                    <a:ext uri="{9D8B030D-6E8A-4147-A177-3AD203B41FA5}">
                      <a16:colId xmlns:a16="http://schemas.microsoft.com/office/drawing/2014/main" val="3963926509"/>
                    </a:ext>
                  </a:extLst>
                </a:gridCol>
                <a:gridCol w="989917">
                  <a:extLst>
                    <a:ext uri="{9D8B030D-6E8A-4147-A177-3AD203B41FA5}">
                      <a16:colId xmlns:a16="http://schemas.microsoft.com/office/drawing/2014/main" val="1147739864"/>
                    </a:ext>
                  </a:extLst>
                </a:gridCol>
                <a:gridCol w="1284989">
                  <a:extLst>
                    <a:ext uri="{9D8B030D-6E8A-4147-A177-3AD203B41FA5}">
                      <a16:colId xmlns:a16="http://schemas.microsoft.com/office/drawing/2014/main" val="2109162141"/>
                    </a:ext>
                  </a:extLst>
                </a:gridCol>
                <a:gridCol w="675809">
                  <a:extLst>
                    <a:ext uri="{9D8B030D-6E8A-4147-A177-3AD203B41FA5}">
                      <a16:colId xmlns:a16="http://schemas.microsoft.com/office/drawing/2014/main" val="3174577525"/>
                    </a:ext>
                  </a:extLst>
                </a:gridCol>
                <a:gridCol w="1091447">
                  <a:extLst>
                    <a:ext uri="{9D8B030D-6E8A-4147-A177-3AD203B41FA5}">
                      <a16:colId xmlns:a16="http://schemas.microsoft.com/office/drawing/2014/main" val="3736331205"/>
                    </a:ext>
                  </a:extLst>
                </a:gridCol>
                <a:gridCol w="748784">
                  <a:extLst>
                    <a:ext uri="{9D8B030D-6E8A-4147-A177-3AD203B41FA5}">
                      <a16:colId xmlns:a16="http://schemas.microsoft.com/office/drawing/2014/main" val="440759015"/>
                    </a:ext>
                  </a:extLst>
                </a:gridCol>
                <a:gridCol w="913770">
                  <a:extLst>
                    <a:ext uri="{9D8B030D-6E8A-4147-A177-3AD203B41FA5}">
                      <a16:colId xmlns:a16="http://schemas.microsoft.com/office/drawing/2014/main" val="529942873"/>
                    </a:ext>
                  </a:extLst>
                </a:gridCol>
              </a:tblGrid>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54351681"/>
                  </a:ext>
                </a:extLst>
              </a:tr>
              <a:tr h="161925">
                <a:tc>
                  <a:txBody>
                    <a:bodyPr/>
                    <a:lstStyle/>
                    <a:p>
                      <a:pPr algn="ctr" rtl="0" fontAlgn="ctr"/>
                      <a:r>
                        <a:rPr lang="es-CO" sz="1000" b="1" i="0" u="none" strike="noStrike" dirty="0">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$ 23.809,28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$ 45.752,09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868419327"/>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6561240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$ 1.214,46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$ 1.213,62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52411641"/>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$ 3.042,13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9346246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$ 727,76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5094703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$ 2.280,05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44796832"/>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51106418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$ 4.810,18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75484208"/>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3830398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$ 389,83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4224696"/>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8989988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$ 1.952,15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72391292"/>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558438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$ 3.506,52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$ 953,77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9972088"/>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936668858"/>
                  </a:ext>
                </a:extLst>
              </a:tr>
              <a:tr h="323850">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FINALIZADO-EN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99141047"/>
                  </a:ext>
                </a:extLst>
              </a:tr>
              <a:tr h="323850">
                <a:tc>
                  <a:txBody>
                    <a:bodyPr/>
                    <a:lstStyle/>
                    <a:p>
                      <a:pPr algn="l" rtl="0" fontAlgn="ctr"/>
                      <a:r>
                        <a:rPr lang="es-CO" sz="1000" b="1" i="0" u="none" strike="noStrike">
                          <a:solidFill>
                            <a:srgbClr val="203764"/>
                          </a:solidFill>
                          <a:effectLst/>
                          <a:latin typeface="Calibri" panose="020F0502020204030204" pitchFamily="34" charset="0"/>
                        </a:rPr>
                        <a:t>9. SENSORES DE MONITOREO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64356574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$ 1.634,85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$ 1.307,89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3476264"/>
                  </a:ext>
                </a:extLst>
              </a:tr>
            </a:tbl>
          </a:graphicData>
        </a:graphic>
      </p:graphicFrame>
    </p:spTree>
    <p:extLst>
      <p:ext uri="{BB962C8B-B14F-4D97-AF65-F5344CB8AC3E}">
        <p14:creationId xmlns:p14="http://schemas.microsoft.com/office/powerpoint/2010/main" val="1021000562"/>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2427068703"/>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1091</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6" name="Gráfico 5">
            <a:extLst>
              <a:ext uri="{FF2B5EF4-FFF2-40B4-BE49-F238E27FC236}">
                <a16:creationId xmlns:a16="http://schemas.microsoft.com/office/drawing/2014/main" id="{15AAC151-7ED6-A0C9-982F-3B8C1400354A}"/>
              </a:ext>
            </a:extLst>
          </p:cNvPr>
          <p:cNvGraphicFramePr>
            <a:graphicFrameLocks/>
          </p:cNvGraphicFramePr>
          <p:nvPr/>
        </p:nvGraphicFramePr>
        <p:xfrm>
          <a:off x="758756" y="1882777"/>
          <a:ext cx="9091825"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 Abril</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183418" y="1521264"/>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1091</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983673" y="2007994"/>
          <a:ext cx="8922327" cy="4348162"/>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1091</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581891" y="2275653"/>
          <a:ext cx="9864436" cy="3975359"/>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76</a:t>
            </a:r>
          </a:p>
        </p:txBody>
      </p:sp>
      <p:graphicFrame>
        <p:nvGraphicFramePr>
          <p:cNvPr id="2" name="Gráfico 1">
            <a:extLst>
              <a:ext uri="{FF2B5EF4-FFF2-40B4-BE49-F238E27FC236}">
                <a16:creationId xmlns:a16="http://schemas.microsoft.com/office/drawing/2014/main" id="{72C8FB18-1DBC-E281-04B9-02DBB8374331}"/>
              </a:ext>
            </a:extLst>
          </p:cNvPr>
          <p:cNvGraphicFramePr>
            <a:graphicFrameLocks/>
          </p:cNvGraphicFramePr>
          <p:nvPr/>
        </p:nvGraphicFramePr>
        <p:xfrm>
          <a:off x="876302" y="2211612"/>
          <a:ext cx="10282478" cy="3978795"/>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5AD41E31-4C4B-037C-47D0-868616A090EB}"/>
              </a:ext>
            </a:extLst>
          </p:cNvPr>
          <p:cNvGraphicFramePr>
            <a:graphicFrameLocks noGrp="1"/>
          </p:cNvGraphicFramePr>
          <p:nvPr>
            <p:extLst>
              <p:ext uri="{D42A27DB-BD31-4B8C-83A1-F6EECF244321}">
                <p14:modId xmlns:p14="http://schemas.microsoft.com/office/powerpoint/2010/main" val="2379415716"/>
              </p:ext>
            </p:extLst>
          </p:nvPr>
        </p:nvGraphicFramePr>
        <p:xfrm>
          <a:off x="406629" y="2609460"/>
          <a:ext cx="11377700" cy="2253914"/>
        </p:xfrm>
        <a:graphic>
          <a:graphicData uri="http://schemas.openxmlformats.org/drawingml/2006/table">
            <a:tbl>
              <a:tblPr/>
              <a:tblGrid>
                <a:gridCol w="791492">
                  <a:extLst>
                    <a:ext uri="{9D8B030D-6E8A-4147-A177-3AD203B41FA5}">
                      <a16:colId xmlns:a16="http://schemas.microsoft.com/office/drawing/2014/main" val="2580504613"/>
                    </a:ext>
                  </a:extLst>
                </a:gridCol>
                <a:gridCol w="923408">
                  <a:extLst>
                    <a:ext uri="{9D8B030D-6E8A-4147-A177-3AD203B41FA5}">
                      <a16:colId xmlns:a16="http://schemas.microsoft.com/office/drawing/2014/main" val="736170188"/>
                    </a:ext>
                  </a:extLst>
                </a:gridCol>
                <a:gridCol w="184681">
                  <a:extLst>
                    <a:ext uri="{9D8B030D-6E8A-4147-A177-3AD203B41FA5}">
                      <a16:colId xmlns:a16="http://schemas.microsoft.com/office/drawing/2014/main" val="2600556842"/>
                    </a:ext>
                  </a:extLst>
                </a:gridCol>
                <a:gridCol w="791492">
                  <a:extLst>
                    <a:ext uri="{9D8B030D-6E8A-4147-A177-3AD203B41FA5}">
                      <a16:colId xmlns:a16="http://schemas.microsoft.com/office/drawing/2014/main" val="1604803487"/>
                    </a:ext>
                  </a:extLst>
                </a:gridCol>
                <a:gridCol w="1042132">
                  <a:extLst>
                    <a:ext uri="{9D8B030D-6E8A-4147-A177-3AD203B41FA5}">
                      <a16:colId xmlns:a16="http://schemas.microsoft.com/office/drawing/2014/main" val="3339621849"/>
                    </a:ext>
                  </a:extLst>
                </a:gridCol>
                <a:gridCol w="184681">
                  <a:extLst>
                    <a:ext uri="{9D8B030D-6E8A-4147-A177-3AD203B41FA5}">
                      <a16:colId xmlns:a16="http://schemas.microsoft.com/office/drawing/2014/main" val="429179488"/>
                    </a:ext>
                  </a:extLst>
                </a:gridCol>
                <a:gridCol w="791492">
                  <a:extLst>
                    <a:ext uri="{9D8B030D-6E8A-4147-A177-3AD203B41FA5}">
                      <a16:colId xmlns:a16="http://schemas.microsoft.com/office/drawing/2014/main" val="3866105465"/>
                    </a:ext>
                  </a:extLst>
                </a:gridCol>
                <a:gridCol w="923408">
                  <a:extLst>
                    <a:ext uri="{9D8B030D-6E8A-4147-A177-3AD203B41FA5}">
                      <a16:colId xmlns:a16="http://schemas.microsoft.com/office/drawing/2014/main" val="1364318554"/>
                    </a:ext>
                  </a:extLst>
                </a:gridCol>
                <a:gridCol w="184681">
                  <a:extLst>
                    <a:ext uri="{9D8B030D-6E8A-4147-A177-3AD203B41FA5}">
                      <a16:colId xmlns:a16="http://schemas.microsoft.com/office/drawing/2014/main" val="4004174571"/>
                    </a:ext>
                  </a:extLst>
                </a:gridCol>
                <a:gridCol w="791492">
                  <a:extLst>
                    <a:ext uri="{9D8B030D-6E8A-4147-A177-3AD203B41FA5}">
                      <a16:colId xmlns:a16="http://schemas.microsoft.com/office/drawing/2014/main" val="1506341286"/>
                    </a:ext>
                  </a:extLst>
                </a:gridCol>
                <a:gridCol w="900324">
                  <a:extLst>
                    <a:ext uri="{9D8B030D-6E8A-4147-A177-3AD203B41FA5}">
                      <a16:colId xmlns:a16="http://schemas.microsoft.com/office/drawing/2014/main" val="1213449223"/>
                    </a:ext>
                  </a:extLst>
                </a:gridCol>
                <a:gridCol w="184681">
                  <a:extLst>
                    <a:ext uri="{9D8B030D-6E8A-4147-A177-3AD203B41FA5}">
                      <a16:colId xmlns:a16="http://schemas.microsoft.com/office/drawing/2014/main" val="1508930953"/>
                    </a:ext>
                  </a:extLst>
                </a:gridCol>
                <a:gridCol w="791492">
                  <a:extLst>
                    <a:ext uri="{9D8B030D-6E8A-4147-A177-3AD203B41FA5}">
                      <a16:colId xmlns:a16="http://schemas.microsoft.com/office/drawing/2014/main" val="132034647"/>
                    </a:ext>
                  </a:extLst>
                </a:gridCol>
                <a:gridCol w="936599">
                  <a:extLst>
                    <a:ext uri="{9D8B030D-6E8A-4147-A177-3AD203B41FA5}">
                      <a16:colId xmlns:a16="http://schemas.microsoft.com/office/drawing/2014/main" val="1885449308"/>
                    </a:ext>
                  </a:extLst>
                </a:gridCol>
                <a:gridCol w="184681">
                  <a:extLst>
                    <a:ext uri="{9D8B030D-6E8A-4147-A177-3AD203B41FA5}">
                      <a16:colId xmlns:a16="http://schemas.microsoft.com/office/drawing/2014/main" val="750536058"/>
                    </a:ext>
                  </a:extLst>
                </a:gridCol>
                <a:gridCol w="791492">
                  <a:extLst>
                    <a:ext uri="{9D8B030D-6E8A-4147-A177-3AD203B41FA5}">
                      <a16:colId xmlns:a16="http://schemas.microsoft.com/office/drawing/2014/main" val="4030175872"/>
                    </a:ext>
                  </a:extLst>
                </a:gridCol>
                <a:gridCol w="979472">
                  <a:extLst>
                    <a:ext uri="{9D8B030D-6E8A-4147-A177-3AD203B41FA5}">
                      <a16:colId xmlns:a16="http://schemas.microsoft.com/office/drawing/2014/main" val="2441785195"/>
                    </a:ext>
                  </a:extLst>
                </a:gridCol>
              </a:tblGrid>
              <a:tr h="57043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91750771"/>
                  </a:ext>
                </a:extLst>
              </a:tr>
              <a:tr h="2782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228653880"/>
                  </a:ext>
                </a:extLst>
              </a:tr>
              <a:tr h="278261">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1626725100"/>
                  </a:ext>
                </a:extLst>
              </a:tr>
              <a:tr h="2782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732594995"/>
                  </a:ext>
                </a:extLst>
              </a:tr>
              <a:tr h="278261">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699026251"/>
                  </a:ext>
                </a:extLst>
              </a:tr>
              <a:tr h="278261">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4.883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5.164</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1.707</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1.833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15.462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96013375"/>
                  </a:ext>
                </a:extLst>
              </a:tr>
              <a:tr h="292174">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24.415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25.652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9.300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8.550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9.048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76.965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182353939"/>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8/03/2024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25.04.2024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26.04.2024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14.05.2024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20741121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56303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2133623">
                <a:tc>
                  <a:txBody>
                    <a:bodyPr/>
                    <a:lstStyle/>
                    <a:p>
                      <a:pPr algn="ctr" fontAlgn="ctr"/>
                      <a:r>
                        <a:rPr lang="es-MX" sz="1600" b="0" i="0" u="none" strike="noStrike" kern="1200" dirty="0">
                          <a:solidFill>
                            <a:srgbClr val="002060"/>
                          </a:solidFill>
                          <a:effectLst/>
                          <a:latin typeface="+mn-lt"/>
                          <a:ea typeface="+mn-ea"/>
                          <a:cs typeface="+mn-cs"/>
                        </a:rPr>
                        <a:t>SAC 300</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agosto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07/06/2024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07/06/2024</a:t>
                      </a:r>
                    </a:p>
                  </a:txBody>
                  <a:tcPr marL="0" marR="0" marT="0" marB="0" anchor="ctr"/>
                </a:tc>
                <a:extLst>
                  <a:ext uri="{0D108BD9-81ED-4DB2-BD59-A6C34878D82A}">
                    <a16:rowId xmlns:a16="http://schemas.microsoft.com/office/drawing/2014/main" val="401432027"/>
                  </a:ext>
                </a:extLst>
              </a:tr>
              <a:tr h="2133623">
                <a:tc>
                  <a:txBody>
                    <a:bodyPr/>
                    <a:lstStyle/>
                    <a:p>
                      <a:pPr algn="ctr" fontAlgn="ctr"/>
                      <a:r>
                        <a:rPr lang="es-MX" sz="1600" b="0" i="0" u="none" strike="noStrike" kern="1200" dirty="0">
                          <a:solidFill>
                            <a:srgbClr val="002060"/>
                          </a:solidFill>
                          <a:effectLst/>
                          <a:latin typeface="+mn-lt"/>
                          <a:ea typeface="+mn-ea"/>
                          <a:cs typeface="+mn-cs"/>
                        </a:rPr>
                        <a:t>SAC 301</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septiembre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07/06/2024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07/06/2024</a:t>
                      </a: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15</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81096133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21.03.2024</a:t>
                      </a: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476151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722059">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567196">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4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r h="2371355">
                <a:tc>
                  <a:txBody>
                    <a:bodyPr/>
                    <a:lstStyle/>
                    <a:p>
                      <a:pPr algn="l" fontAlgn="ctr"/>
                      <a:r>
                        <a:rPr lang="es-MX" sz="1600" b="0" i="0" u="none" strike="noStrike" dirty="0">
                          <a:solidFill>
                            <a:srgbClr val="002060"/>
                          </a:solidFill>
                          <a:effectLst/>
                          <a:latin typeface="+mn-lt"/>
                        </a:rPr>
                        <a:t>SAC 191</a:t>
                      </a:r>
                      <a:endParaRPr lang="es-CO" sz="16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dirty="0">
                          <a:solidFill>
                            <a:srgbClr val="002060"/>
                          </a:solidFill>
                          <a:effectLst/>
                          <a:latin typeface="+mn-lt"/>
                        </a:rPr>
                        <a:t>Descuento sobre el costo máximo tarifario (DCM) </a:t>
                      </a:r>
                      <a:endParaRPr lang="es-CO" sz="1600" b="0" i="0" u="none" strike="noStrike" dirty="0">
                        <a:solidFill>
                          <a:srgbClr val="002060"/>
                        </a:solidFill>
                        <a:effectLst/>
                        <a:latin typeface="+mn-lt"/>
                      </a:endParaRPr>
                    </a:p>
                  </a:txBody>
                  <a:tcPr marL="9525" marR="9525" marT="9525" marB="0" anchor="ctr"/>
                </a:tc>
                <a:tc>
                  <a:txBody>
                    <a:bodyPr/>
                    <a:lstStyle/>
                    <a:p>
                      <a:pPr lvl="0" algn="just"/>
                      <a:r>
                        <a:rPr lang="es-MX" sz="1400" b="0" i="0" u="none" strike="noStrike" kern="1200" dirty="0">
                          <a:solidFill>
                            <a:srgbClr val="002060"/>
                          </a:solidFill>
                          <a:effectLst/>
                          <a:latin typeface="+mn-lt"/>
                          <a:ea typeface="+mn-ea"/>
                          <a:cs typeface="+mn-cs"/>
                        </a:rPr>
                        <a:t>El Concesionario </a:t>
                      </a:r>
                      <a:r>
                        <a:rPr lang="es-CO" sz="1400" b="0" i="0" u="none" strike="noStrike" kern="1200" dirty="0">
                          <a:solidFill>
                            <a:srgbClr val="002060"/>
                          </a:solidFill>
                          <a:effectLst/>
                          <a:latin typeface="+mn-lt"/>
                          <a:ea typeface="+mn-ea"/>
                          <a:cs typeface="+mn-cs"/>
                        </a:rPr>
                        <a:t>no aplica correctamente el porcentaje de Descuento sobre el Costo máximo –DCM incumpliendo con lo establecido en el Parágrafo Primero del numeral 6 de la Cláusula Cuarta, el Parágrafo Primero de la Cláusula Décima del Contrato de Concesión N° 286 de 2018, al no ajustar la metodología de Cálculo de la variable CBLS.</a:t>
                      </a:r>
                    </a:p>
                    <a:p>
                      <a:r>
                        <a:rPr lang="es-CO" sz="1400" kern="1200" dirty="0">
                          <a:solidFill>
                            <a:schemeClr val="dk1"/>
                          </a:solidFill>
                          <a:effectLst/>
                          <a:latin typeface="+mn-lt"/>
                          <a:ea typeface="+mn-ea"/>
                          <a:cs typeface="+mn-cs"/>
                        </a:rPr>
                        <a:t> </a:t>
                      </a:r>
                    </a:p>
                    <a:p>
                      <a:pPr algn="just" fontAlgn="ctr"/>
                      <a:endParaRPr lang="es-CO" sz="1400" b="0" i="0" u="none" strike="noStrike" dirty="0">
                        <a:solidFill>
                          <a:srgbClr val="002060"/>
                        </a:solidFill>
                        <a:effectLst/>
                        <a:latin typeface="+mn-lt"/>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02/06/2024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02/06/2024</a:t>
                      </a:r>
                    </a:p>
                  </a:txBody>
                  <a:tcPr marL="0" marR="0" marT="0" marB="0" anchor="ctr"/>
                </a:tc>
                <a:extLst>
                  <a:ext uri="{0D108BD9-81ED-4DB2-BD59-A6C34878D82A}">
                    <a16:rowId xmlns:a16="http://schemas.microsoft.com/office/drawing/2014/main" val="248423069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27/05/2024</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111</a:t>
            </a:r>
          </a:p>
        </p:txBody>
      </p:sp>
      <p:graphicFrame>
        <p:nvGraphicFramePr>
          <p:cNvPr id="2" name="Gráfico 1">
            <a:extLst>
              <a:ext uri="{FF2B5EF4-FFF2-40B4-BE49-F238E27FC236}">
                <a16:creationId xmlns:a16="http://schemas.microsoft.com/office/drawing/2014/main" id="{5E168CDC-024E-BE65-3720-721EE835CBD1}"/>
              </a:ext>
            </a:extLst>
          </p:cNvPr>
          <p:cNvGraphicFramePr>
            <a:graphicFrameLocks/>
          </p:cNvGraphicFramePr>
          <p:nvPr/>
        </p:nvGraphicFramePr>
        <p:xfrm>
          <a:off x="1054100" y="2422009"/>
          <a:ext cx="9770918" cy="36147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BF47511-8A7E-4FBB-C6B7-4A5B3D75FB13}"/>
              </a:ext>
            </a:extLst>
          </p:cNvPr>
          <p:cNvGraphicFramePr>
            <a:graphicFrameLocks noGrp="1"/>
          </p:cNvGraphicFramePr>
          <p:nvPr>
            <p:extLst>
              <p:ext uri="{D42A27DB-BD31-4B8C-83A1-F6EECF244321}">
                <p14:modId xmlns:p14="http://schemas.microsoft.com/office/powerpoint/2010/main" val="2161254559"/>
              </p:ext>
            </p:extLst>
          </p:nvPr>
        </p:nvGraphicFramePr>
        <p:xfrm>
          <a:off x="218359" y="2782840"/>
          <a:ext cx="11770480" cy="3122176"/>
        </p:xfrm>
        <a:graphic>
          <a:graphicData uri="http://schemas.openxmlformats.org/drawingml/2006/table">
            <a:tbl>
              <a:tblPr/>
              <a:tblGrid>
                <a:gridCol w="618820">
                  <a:extLst>
                    <a:ext uri="{9D8B030D-6E8A-4147-A177-3AD203B41FA5}">
                      <a16:colId xmlns:a16="http://schemas.microsoft.com/office/drawing/2014/main" val="2463117379"/>
                    </a:ext>
                  </a:extLst>
                </a:gridCol>
                <a:gridCol w="691016">
                  <a:extLst>
                    <a:ext uri="{9D8B030D-6E8A-4147-A177-3AD203B41FA5}">
                      <a16:colId xmlns:a16="http://schemas.microsoft.com/office/drawing/2014/main" val="943423229"/>
                    </a:ext>
                  </a:extLst>
                </a:gridCol>
                <a:gridCol w="456380">
                  <a:extLst>
                    <a:ext uri="{9D8B030D-6E8A-4147-A177-3AD203B41FA5}">
                      <a16:colId xmlns:a16="http://schemas.microsoft.com/office/drawing/2014/main" val="3449176746"/>
                    </a:ext>
                  </a:extLst>
                </a:gridCol>
                <a:gridCol w="123765">
                  <a:extLst>
                    <a:ext uri="{9D8B030D-6E8A-4147-A177-3AD203B41FA5}">
                      <a16:colId xmlns:a16="http://schemas.microsoft.com/office/drawing/2014/main" val="582430612"/>
                    </a:ext>
                  </a:extLst>
                </a:gridCol>
                <a:gridCol w="618820">
                  <a:extLst>
                    <a:ext uri="{9D8B030D-6E8A-4147-A177-3AD203B41FA5}">
                      <a16:colId xmlns:a16="http://schemas.microsoft.com/office/drawing/2014/main" val="1722738927"/>
                    </a:ext>
                  </a:extLst>
                </a:gridCol>
                <a:gridCol w="618820">
                  <a:extLst>
                    <a:ext uri="{9D8B030D-6E8A-4147-A177-3AD203B41FA5}">
                      <a16:colId xmlns:a16="http://schemas.microsoft.com/office/drawing/2014/main" val="2672147630"/>
                    </a:ext>
                  </a:extLst>
                </a:gridCol>
                <a:gridCol w="464115">
                  <a:extLst>
                    <a:ext uri="{9D8B030D-6E8A-4147-A177-3AD203B41FA5}">
                      <a16:colId xmlns:a16="http://schemas.microsoft.com/office/drawing/2014/main" val="4211014507"/>
                    </a:ext>
                  </a:extLst>
                </a:gridCol>
                <a:gridCol w="123765">
                  <a:extLst>
                    <a:ext uri="{9D8B030D-6E8A-4147-A177-3AD203B41FA5}">
                      <a16:colId xmlns:a16="http://schemas.microsoft.com/office/drawing/2014/main" val="3143916572"/>
                    </a:ext>
                  </a:extLst>
                </a:gridCol>
                <a:gridCol w="618820">
                  <a:extLst>
                    <a:ext uri="{9D8B030D-6E8A-4147-A177-3AD203B41FA5}">
                      <a16:colId xmlns:a16="http://schemas.microsoft.com/office/drawing/2014/main" val="1515639630"/>
                    </a:ext>
                  </a:extLst>
                </a:gridCol>
                <a:gridCol w="618820">
                  <a:extLst>
                    <a:ext uri="{9D8B030D-6E8A-4147-A177-3AD203B41FA5}">
                      <a16:colId xmlns:a16="http://schemas.microsoft.com/office/drawing/2014/main" val="2414435309"/>
                    </a:ext>
                  </a:extLst>
                </a:gridCol>
                <a:gridCol w="618820">
                  <a:extLst>
                    <a:ext uri="{9D8B030D-6E8A-4147-A177-3AD203B41FA5}">
                      <a16:colId xmlns:a16="http://schemas.microsoft.com/office/drawing/2014/main" val="2958450661"/>
                    </a:ext>
                  </a:extLst>
                </a:gridCol>
                <a:gridCol w="123765">
                  <a:extLst>
                    <a:ext uri="{9D8B030D-6E8A-4147-A177-3AD203B41FA5}">
                      <a16:colId xmlns:a16="http://schemas.microsoft.com/office/drawing/2014/main" val="614745484"/>
                    </a:ext>
                  </a:extLst>
                </a:gridCol>
                <a:gridCol w="618820">
                  <a:extLst>
                    <a:ext uri="{9D8B030D-6E8A-4147-A177-3AD203B41FA5}">
                      <a16:colId xmlns:a16="http://schemas.microsoft.com/office/drawing/2014/main" val="932331768"/>
                    </a:ext>
                  </a:extLst>
                </a:gridCol>
                <a:gridCol w="835408">
                  <a:extLst>
                    <a:ext uri="{9D8B030D-6E8A-4147-A177-3AD203B41FA5}">
                      <a16:colId xmlns:a16="http://schemas.microsoft.com/office/drawing/2014/main" val="1283448980"/>
                    </a:ext>
                  </a:extLst>
                </a:gridCol>
                <a:gridCol w="484743">
                  <a:extLst>
                    <a:ext uri="{9D8B030D-6E8A-4147-A177-3AD203B41FA5}">
                      <a16:colId xmlns:a16="http://schemas.microsoft.com/office/drawing/2014/main" val="1581956906"/>
                    </a:ext>
                  </a:extLst>
                </a:gridCol>
                <a:gridCol w="123765">
                  <a:extLst>
                    <a:ext uri="{9D8B030D-6E8A-4147-A177-3AD203B41FA5}">
                      <a16:colId xmlns:a16="http://schemas.microsoft.com/office/drawing/2014/main" val="3971444116"/>
                    </a:ext>
                  </a:extLst>
                </a:gridCol>
                <a:gridCol w="618820">
                  <a:extLst>
                    <a:ext uri="{9D8B030D-6E8A-4147-A177-3AD203B41FA5}">
                      <a16:colId xmlns:a16="http://schemas.microsoft.com/office/drawing/2014/main" val="1368833100"/>
                    </a:ext>
                  </a:extLst>
                </a:gridCol>
                <a:gridCol w="721957">
                  <a:extLst>
                    <a:ext uri="{9D8B030D-6E8A-4147-A177-3AD203B41FA5}">
                      <a16:colId xmlns:a16="http://schemas.microsoft.com/office/drawing/2014/main" val="754984584"/>
                    </a:ext>
                  </a:extLst>
                </a:gridCol>
                <a:gridCol w="567251">
                  <a:extLst>
                    <a:ext uri="{9D8B030D-6E8A-4147-A177-3AD203B41FA5}">
                      <a16:colId xmlns:a16="http://schemas.microsoft.com/office/drawing/2014/main" val="2105250135"/>
                    </a:ext>
                  </a:extLst>
                </a:gridCol>
                <a:gridCol w="123765">
                  <a:extLst>
                    <a:ext uri="{9D8B030D-6E8A-4147-A177-3AD203B41FA5}">
                      <a16:colId xmlns:a16="http://schemas.microsoft.com/office/drawing/2014/main" val="3054620158"/>
                    </a:ext>
                  </a:extLst>
                </a:gridCol>
                <a:gridCol w="618820">
                  <a:extLst>
                    <a:ext uri="{9D8B030D-6E8A-4147-A177-3AD203B41FA5}">
                      <a16:colId xmlns:a16="http://schemas.microsoft.com/office/drawing/2014/main" val="3064840098"/>
                    </a:ext>
                  </a:extLst>
                </a:gridCol>
                <a:gridCol w="783839">
                  <a:extLst>
                    <a:ext uri="{9D8B030D-6E8A-4147-A177-3AD203B41FA5}">
                      <a16:colId xmlns:a16="http://schemas.microsoft.com/office/drawing/2014/main" val="3561430836"/>
                    </a:ext>
                  </a:extLst>
                </a:gridCol>
                <a:gridCol w="577566">
                  <a:extLst>
                    <a:ext uri="{9D8B030D-6E8A-4147-A177-3AD203B41FA5}">
                      <a16:colId xmlns:a16="http://schemas.microsoft.com/office/drawing/2014/main" val="3785524407"/>
                    </a:ext>
                  </a:extLst>
                </a:gridCol>
              </a:tblGrid>
              <a:tr h="232502">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0142871"/>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60652495"/>
                  </a:ext>
                </a:extLst>
              </a:tr>
              <a:tr h="221431">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174861665"/>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2480396"/>
                  </a:ext>
                </a:extLst>
              </a:tr>
              <a:tr h="221431">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319710133"/>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4043815"/>
                  </a:ext>
                </a:extLst>
              </a:tr>
              <a:tr h="221431">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3352901834"/>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3719499"/>
                  </a:ext>
                </a:extLst>
              </a:tr>
              <a:tr h="221431">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849598717"/>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8665086"/>
                  </a:ext>
                </a:extLst>
              </a:tr>
              <a:tr h="221431">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563580469"/>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9957417"/>
                  </a:ext>
                </a:extLst>
              </a:tr>
              <a:tr h="221431">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898358066"/>
                  </a:ext>
                </a:extLst>
              </a:tr>
              <a:tr h="232502">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6602451"/>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4149345"/>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2-06-2022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56352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28-10-2022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30 -10-2022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100725"/>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08910"/>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14/02/2024</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7/03/2024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21/03/2024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2174296"/>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marzo 2024 - PP N° 34</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07/06/2024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07/06/2024 </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27</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Mecánica - enero 2024 - PP N° 35</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20/06/2024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20/06/2024 </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17917009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27</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88101494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6</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2749505"/>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marzo de 2024 -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del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0500063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30 de mayo de 2024.</a:t>
            </a:r>
            <a:endParaRPr lang="es-CO" sz="900" dirty="0">
              <a:solidFill>
                <a:schemeClr val="accent1">
                  <a:lumMod val="50000"/>
                </a:schemeClr>
              </a:solidFill>
            </a:endParaRP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012081B2-AA00-67B2-CFF9-C41FFA82CEA4}"/>
              </a:ext>
            </a:extLst>
          </p:cNvPr>
          <p:cNvGraphicFramePr>
            <a:graphicFrameLocks noGrp="1"/>
          </p:cNvGraphicFramePr>
          <p:nvPr>
            <p:extLst>
              <p:ext uri="{D42A27DB-BD31-4B8C-83A1-F6EECF244321}">
                <p14:modId xmlns:p14="http://schemas.microsoft.com/office/powerpoint/2010/main" val="2275422388"/>
              </p:ext>
            </p:extLst>
          </p:nvPr>
        </p:nvGraphicFramePr>
        <p:xfrm>
          <a:off x="368947" y="2723142"/>
          <a:ext cx="11373000" cy="2017003"/>
        </p:xfrm>
        <a:graphic>
          <a:graphicData uri="http://schemas.openxmlformats.org/drawingml/2006/table">
            <a:tbl>
              <a:tblPr/>
              <a:tblGrid>
                <a:gridCol w="597923">
                  <a:extLst>
                    <a:ext uri="{9D8B030D-6E8A-4147-A177-3AD203B41FA5}">
                      <a16:colId xmlns:a16="http://schemas.microsoft.com/office/drawing/2014/main" val="3429941219"/>
                    </a:ext>
                  </a:extLst>
                </a:gridCol>
                <a:gridCol w="667681">
                  <a:extLst>
                    <a:ext uri="{9D8B030D-6E8A-4147-A177-3AD203B41FA5}">
                      <a16:colId xmlns:a16="http://schemas.microsoft.com/office/drawing/2014/main" val="1852695323"/>
                    </a:ext>
                  </a:extLst>
                </a:gridCol>
                <a:gridCol w="440968">
                  <a:extLst>
                    <a:ext uri="{9D8B030D-6E8A-4147-A177-3AD203B41FA5}">
                      <a16:colId xmlns:a16="http://schemas.microsoft.com/office/drawing/2014/main" val="2249012464"/>
                    </a:ext>
                  </a:extLst>
                </a:gridCol>
                <a:gridCol w="119585">
                  <a:extLst>
                    <a:ext uri="{9D8B030D-6E8A-4147-A177-3AD203B41FA5}">
                      <a16:colId xmlns:a16="http://schemas.microsoft.com/office/drawing/2014/main" val="2944446380"/>
                    </a:ext>
                  </a:extLst>
                </a:gridCol>
                <a:gridCol w="597923">
                  <a:extLst>
                    <a:ext uri="{9D8B030D-6E8A-4147-A177-3AD203B41FA5}">
                      <a16:colId xmlns:a16="http://schemas.microsoft.com/office/drawing/2014/main" val="872931108"/>
                    </a:ext>
                  </a:extLst>
                </a:gridCol>
                <a:gridCol w="597923">
                  <a:extLst>
                    <a:ext uri="{9D8B030D-6E8A-4147-A177-3AD203B41FA5}">
                      <a16:colId xmlns:a16="http://schemas.microsoft.com/office/drawing/2014/main" val="1151572414"/>
                    </a:ext>
                  </a:extLst>
                </a:gridCol>
                <a:gridCol w="448443">
                  <a:extLst>
                    <a:ext uri="{9D8B030D-6E8A-4147-A177-3AD203B41FA5}">
                      <a16:colId xmlns:a16="http://schemas.microsoft.com/office/drawing/2014/main" val="1603728659"/>
                    </a:ext>
                  </a:extLst>
                </a:gridCol>
                <a:gridCol w="119585">
                  <a:extLst>
                    <a:ext uri="{9D8B030D-6E8A-4147-A177-3AD203B41FA5}">
                      <a16:colId xmlns:a16="http://schemas.microsoft.com/office/drawing/2014/main" val="1880145178"/>
                    </a:ext>
                  </a:extLst>
                </a:gridCol>
                <a:gridCol w="597923">
                  <a:extLst>
                    <a:ext uri="{9D8B030D-6E8A-4147-A177-3AD203B41FA5}">
                      <a16:colId xmlns:a16="http://schemas.microsoft.com/office/drawing/2014/main" val="389762659"/>
                    </a:ext>
                  </a:extLst>
                </a:gridCol>
                <a:gridCol w="597923">
                  <a:extLst>
                    <a:ext uri="{9D8B030D-6E8A-4147-A177-3AD203B41FA5}">
                      <a16:colId xmlns:a16="http://schemas.microsoft.com/office/drawing/2014/main" val="1725370243"/>
                    </a:ext>
                  </a:extLst>
                </a:gridCol>
                <a:gridCol w="597923">
                  <a:extLst>
                    <a:ext uri="{9D8B030D-6E8A-4147-A177-3AD203B41FA5}">
                      <a16:colId xmlns:a16="http://schemas.microsoft.com/office/drawing/2014/main" val="1931513670"/>
                    </a:ext>
                  </a:extLst>
                </a:gridCol>
                <a:gridCol w="119585">
                  <a:extLst>
                    <a:ext uri="{9D8B030D-6E8A-4147-A177-3AD203B41FA5}">
                      <a16:colId xmlns:a16="http://schemas.microsoft.com/office/drawing/2014/main" val="3851163128"/>
                    </a:ext>
                  </a:extLst>
                </a:gridCol>
                <a:gridCol w="597923">
                  <a:extLst>
                    <a:ext uri="{9D8B030D-6E8A-4147-A177-3AD203B41FA5}">
                      <a16:colId xmlns:a16="http://schemas.microsoft.com/office/drawing/2014/main" val="2280527884"/>
                    </a:ext>
                  </a:extLst>
                </a:gridCol>
                <a:gridCol w="807197">
                  <a:extLst>
                    <a:ext uri="{9D8B030D-6E8A-4147-A177-3AD203B41FA5}">
                      <a16:colId xmlns:a16="http://schemas.microsoft.com/office/drawing/2014/main" val="2267798691"/>
                    </a:ext>
                  </a:extLst>
                </a:gridCol>
                <a:gridCol w="468373">
                  <a:extLst>
                    <a:ext uri="{9D8B030D-6E8A-4147-A177-3AD203B41FA5}">
                      <a16:colId xmlns:a16="http://schemas.microsoft.com/office/drawing/2014/main" val="3772738818"/>
                    </a:ext>
                  </a:extLst>
                </a:gridCol>
                <a:gridCol w="119585">
                  <a:extLst>
                    <a:ext uri="{9D8B030D-6E8A-4147-A177-3AD203B41FA5}">
                      <a16:colId xmlns:a16="http://schemas.microsoft.com/office/drawing/2014/main" val="1830825210"/>
                    </a:ext>
                  </a:extLst>
                </a:gridCol>
                <a:gridCol w="597923">
                  <a:extLst>
                    <a:ext uri="{9D8B030D-6E8A-4147-A177-3AD203B41FA5}">
                      <a16:colId xmlns:a16="http://schemas.microsoft.com/office/drawing/2014/main" val="1870002393"/>
                    </a:ext>
                  </a:extLst>
                </a:gridCol>
                <a:gridCol w="697577">
                  <a:extLst>
                    <a:ext uri="{9D8B030D-6E8A-4147-A177-3AD203B41FA5}">
                      <a16:colId xmlns:a16="http://schemas.microsoft.com/office/drawing/2014/main" val="3725142690"/>
                    </a:ext>
                  </a:extLst>
                </a:gridCol>
                <a:gridCol w="548097">
                  <a:extLst>
                    <a:ext uri="{9D8B030D-6E8A-4147-A177-3AD203B41FA5}">
                      <a16:colId xmlns:a16="http://schemas.microsoft.com/office/drawing/2014/main" val="3761678123"/>
                    </a:ext>
                  </a:extLst>
                </a:gridCol>
                <a:gridCol w="119585">
                  <a:extLst>
                    <a:ext uri="{9D8B030D-6E8A-4147-A177-3AD203B41FA5}">
                      <a16:colId xmlns:a16="http://schemas.microsoft.com/office/drawing/2014/main" val="4225893603"/>
                    </a:ext>
                  </a:extLst>
                </a:gridCol>
                <a:gridCol w="597923">
                  <a:extLst>
                    <a:ext uri="{9D8B030D-6E8A-4147-A177-3AD203B41FA5}">
                      <a16:colId xmlns:a16="http://schemas.microsoft.com/office/drawing/2014/main" val="194361981"/>
                    </a:ext>
                  </a:extLst>
                </a:gridCol>
                <a:gridCol w="757370">
                  <a:extLst>
                    <a:ext uri="{9D8B030D-6E8A-4147-A177-3AD203B41FA5}">
                      <a16:colId xmlns:a16="http://schemas.microsoft.com/office/drawing/2014/main" val="625154568"/>
                    </a:ext>
                  </a:extLst>
                </a:gridCol>
                <a:gridCol w="558062">
                  <a:extLst>
                    <a:ext uri="{9D8B030D-6E8A-4147-A177-3AD203B41FA5}">
                      <a16:colId xmlns:a16="http://schemas.microsoft.com/office/drawing/2014/main" val="572815134"/>
                    </a:ext>
                  </a:extLst>
                </a:gridCol>
              </a:tblGrid>
              <a:tr h="486025">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49987166"/>
                  </a:ext>
                </a:extLst>
              </a:tr>
              <a:tr h="25516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016147158"/>
                  </a:ext>
                </a:extLst>
              </a:tr>
              <a:tr h="255163">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2490549183"/>
                  </a:ext>
                </a:extLst>
              </a:tr>
              <a:tr h="25516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88651497"/>
                  </a:ext>
                </a:extLst>
              </a:tr>
              <a:tr h="255163">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30.062,98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414,64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48.964,01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extLst>
                  <a:ext uri="{0D108BD9-81ED-4DB2-BD59-A6C34878D82A}">
                    <a16:rowId xmlns:a16="http://schemas.microsoft.com/office/drawing/2014/main" val="1539706340"/>
                  </a:ext>
                </a:extLst>
              </a:tr>
              <a:tr h="25516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9721743"/>
                  </a:ext>
                </a:extLst>
              </a:tr>
              <a:tr h="25516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26.862,93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30.062,98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25.904,18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26.712,30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23.423,23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132.965,61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160,00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677021040"/>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21/03/2024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158611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19/03/2024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 Informe de Presunto Incumplimiento de la Actividad de barrido y Limpieza Manual. - Marzo 2024 - PP N° 20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20290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1906177"/>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marL="0" algn="just"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mayo 2024 - PP N° 21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78165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0F23C04A-F3D7-020B-4A69-783900E981D1}"/>
              </a:ext>
            </a:extLst>
          </p:cNvPr>
          <p:cNvGraphicFramePr>
            <a:graphicFrameLocks noGrp="1"/>
          </p:cNvGraphicFramePr>
          <p:nvPr>
            <p:extLst>
              <p:ext uri="{D42A27DB-BD31-4B8C-83A1-F6EECF244321}">
                <p14:modId xmlns:p14="http://schemas.microsoft.com/office/powerpoint/2010/main" val="1958997476"/>
              </p:ext>
            </p:extLst>
          </p:nvPr>
        </p:nvGraphicFramePr>
        <p:xfrm>
          <a:off x="239151" y="2303357"/>
          <a:ext cx="11805959" cy="3438880"/>
        </p:xfrm>
        <a:graphic>
          <a:graphicData uri="http://schemas.openxmlformats.org/drawingml/2006/table">
            <a:tbl>
              <a:tblPr/>
              <a:tblGrid>
                <a:gridCol w="960986">
                  <a:extLst>
                    <a:ext uri="{9D8B030D-6E8A-4147-A177-3AD203B41FA5}">
                      <a16:colId xmlns:a16="http://schemas.microsoft.com/office/drawing/2014/main" val="1203474883"/>
                    </a:ext>
                  </a:extLst>
                </a:gridCol>
                <a:gridCol w="905389">
                  <a:extLst>
                    <a:ext uri="{9D8B030D-6E8A-4147-A177-3AD203B41FA5}">
                      <a16:colId xmlns:a16="http://schemas.microsoft.com/office/drawing/2014/main" val="4103823220"/>
                    </a:ext>
                  </a:extLst>
                </a:gridCol>
                <a:gridCol w="129520">
                  <a:extLst>
                    <a:ext uri="{9D8B030D-6E8A-4147-A177-3AD203B41FA5}">
                      <a16:colId xmlns:a16="http://schemas.microsoft.com/office/drawing/2014/main" val="900071950"/>
                    </a:ext>
                  </a:extLst>
                </a:gridCol>
                <a:gridCol w="960986">
                  <a:extLst>
                    <a:ext uri="{9D8B030D-6E8A-4147-A177-3AD203B41FA5}">
                      <a16:colId xmlns:a16="http://schemas.microsoft.com/office/drawing/2014/main" val="4018409389"/>
                    </a:ext>
                  </a:extLst>
                </a:gridCol>
                <a:gridCol w="930800">
                  <a:extLst>
                    <a:ext uri="{9D8B030D-6E8A-4147-A177-3AD203B41FA5}">
                      <a16:colId xmlns:a16="http://schemas.microsoft.com/office/drawing/2014/main" val="3951132932"/>
                    </a:ext>
                  </a:extLst>
                </a:gridCol>
                <a:gridCol w="131829">
                  <a:extLst>
                    <a:ext uri="{9D8B030D-6E8A-4147-A177-3AD203B41FA5}">
                      <a16:colId xmlns:a16="http://schemas.microsoft.com/office/drawing/2014/main" val="683604522"/>
                    </a:ext>
                  </a:extLst>
                </a:gridCol>
                <a:gridCol w="960986">
                  <a:extLst>
                    <a:ext uri="{9D8B030D-6E8A-4147-A177-3AD203B41FA5}">
                      <a16:colId xmlns:a16="http://schemas.microsoft.com/office/drawing/2014/main" val="3225766391"/>
                    </a:ext>
                  </a:extLst>
                </a:gridCol>
                <a:gridCol w="916458">
                  <a:extLst>
                    <a:ext uri="{9D8B030D-6E8A-4147-A177-3AD203B41FA5}">
                      <a16:colId xmlns:a16="http://schemas.microsoft.com/office/drawing/2014/main" val="2733685766"/>
                    </a:ext>
                  </a:extLst>
                </a:gridCol>
                <a:gridCol w="146171">
                  <a:extLst>
                    <a:ext uri="{9D8B030D-6E8A-4147-A177-3AD203B41FA5}">
                      <a16:colId xmlns:a16="http://schemas.microsoft.com/office/drawing/2014/main" val="3460700134"/>
                    </a:ext>
                  </a:extLst>
                </a:gridCol>
                <a:gridCol w="960986">
                  <a:extLst>
                    <a:ext uri="{9D8B030D-6E8A-4147-A177-3AD203B41FA5}">
                      <a16:colId xmlns:a16="http://schemas.microsoft.com/office/drawing/2014/main" val="1452785527"/>
                    </a:ext>
                  </a:extLst>
                </a:gridCol>
                <a:gridCol w="878054">
                  <a:extLst>
                    <a:ext uri="{9D8B030D-6E8A-4147-A177-3AD203B41FA5}">
                      <a16:colId xmlns:a16="http://schemas.microsoft.com/office/drawing/2014/main" val="2646190085"/>
                    </a:ext>
                  </a:extLst>
                </a:gridCol>
                <a:gridCol w="135293">
                  <a:extLst>
                    <a:ext uri="{9D8B030D-6E8A-4147-A177-3AD203B41FA5}">
                      <a16:colId xmlns:a16="http://schemas.microsoft.com/office/drawing/2014/main" val="1910723299"/>
                    </a:ext>
                  </a:extLst>
                </a:gridCol>
                <a:gridCol w="960986">
                  <a:extLst>
                    <a:ext uri="{9D8B030D-6E8A-4147-A177-3AD203B41FA5}">
                      <a16:colId xmlns:a16="http://schemas.microsoft.com/office/drawing/2014/main" val="1020435416"/>
                    </a:ext>
                  </a:extLst>
                </a:gridCol>
                <a:gridCol w="888931">
                  <a:extLst>
                    <a:ext uri="{9D8B030D-6E8A-4147-A177-3AD203B41FA5}">
                      <a16:colId xmlns:a16="http://schemas.microsoft.com/office/drawing/2014/main" val="1716593285"/>
                    </a:ext>
                  </a:extLst>
                </a:gridCol>
                <a:gridCol w="127495">
                  <a:extLst>
                    <a:ext uri="{9D8B030D-6E8A-4147-A177-3AD203B41FA5}">
                      <a16:colId xmlns:a16="http://schemas.microsoft.com/office/drawing/2014/main" val="3254080866"/>
                    </a:ext>
                  </a:extLst>
                </a:gridCol>
                <a:gridCol w="960986">
                  <a:extLst>
                    <a:ext uri="{9D8B030D-6E8A-4147-A177-3AD203B41FA5}">
                      <a16:colId xmlns:a16="http://schemas.microsoft.com/office/drawing/2014/main" val="2885144064"/>
                    </a:ext>
                  </a:extLst>
                </a:gridCol>
                <a:gridCol w="850103">
                  <a:extLst>
                    <a:ext uri="{9D8B030D-6E8A-4147-A177-3AD203B41FA5}">
                      <a16:colId xmlns:a16="http://schemas.microsoft.com/office/drawing/2014/main" val="520989080"/>
                    </a:ext>
                  </a:extLst>
                </a:gridCol>
              </a:tblGrid>
              <a:tr h="64479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8870666"/>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60.742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49050091"/>
                  </a:ext>
                </a:extLst>
              </a:tr>
              <a:tr h="214930">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932300874"/>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4455288"/>
                  </a:ext>
                </a:extLst>
              </a:tr>
              <a:tr h="214930">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382.878</a:t>
                      </a:r>
                    </a:p>
                  </a:txBody>
                  <a:tcPr marL="0" marR="0" marT="0" marB="0" anchor="ctr">
                    <a:lnL>
                      <a:noFill/>
                    </a:lnL>
                    <a:lnR>
                      <a:noFill/>
                    </a:lnR>
                    <a:lnT>
                      <a:noFill/>
                    </a:lnT>
                    <a:lnB>
                      <a:noFill/>
                    </a:lnB>
                    <a:noFill/>
                  </a:tcPr>
                </a:tc>
                <a:extLst>
                  <a:ext uri="{0D108BD9-81ED-4DB2-BD59-A6C34878D82A}">
                    <a16:rowId xmlns:a16="http://schemas.microsoft.com/office/drawing/2014/main" val="1494164820"/>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582.332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8241033"/>
                  </a:ext>
                </a:extLst>
              </a:tr>
              <a:tr h="214930">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567.390</a:t>
                      </a:r>
                    </a:p>
                  </a:txBody>
                  <a:tcPr marL="0" marR="0" marT="0" marB="0" anchor="ctr">
                    <a:lnL>
                      <a:noFill/>
                    </a:lnL>
                    <a:lnR>
                      <a:noFill/>
                    </a:lnR>
                    <a:lnT>
                      <a:noFill/>
                    </a:lnT>
                    <a:lnB>
                      <a:noFill/>
                    </a:lnB>
                    <a:noFill/>
                  </a:tcPr>
                </a:tc>
                <a:extLst>
                  <a:ext uri="{0D108BD9-81ED-4DB2-BD59-A6C34878D82A}">
                    <a16:rowId xmlns:a16="http://schemas.microsoft.com/office/drawing/2014/main" val="3099103811"/>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37692999"/>
                  </a:ext>
                </a:extLst>
              </a:tr>
              <a:tr h="214930">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942036429"/>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5403253"/>
                  </a:ext>
                </a:extLst>
              </a:tr>
              <a:tr h="214930">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562860362"/>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4704470"/>
                  </a:ext>
                </a:extLst>
              </a:tr>
              <a:tr h="214930">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3218405124"/>
                  </a:ext>
                </a:extLst>
              </a:tr>
              <a:tr h="214930">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4.823.719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3630275"/>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452818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0"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Manual – Incumplimiento de frecuencia – marzo de 2024. - PP N° 22</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27/06/2024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21642292"/>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56871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14/05/2024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177341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febrero de 2024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Informe de Presunto Incumplimiento enviado a la Unidad mediante correo electrónico de </a:t>
                      </a:r>
                      <a:r>
                        <a:rPr lang="es-MX" sz="1600" b="1" i="0" u="none" strike="noStrike" kern="1200" dirty="0">
                          <a:solidFill>
                            <a:srgbClr val="002060"/>
                          </a:solidFill>
                          <a:effectLst/>
                          <a:latin typeface="+mn-lt"/>
                          <a:ea typeface="+mn-ea"/>
                          <a:cs typeface="+mn-cs"/>
                        </a:rPr>
                        <a:t>27/06/2024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4</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64904553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abril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13.680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B683221A-F850-2C71-876B-9FAD8C8A28A2}"/>
              </a:ext>
            </a:extLst>
          </p:cNvPr>
          <p:cNvGraphicFramePr>
            <a:graphicFrameLocks/>
          </p:cNvGraphicFramePr>
          <p:nvPr/>
        </p:nvGraphicFramePr>
        <p:xfrm>
          <a:off x="1799620" y="1875127"/>
          <a:ext cx="10285356" cy="457576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69450967"/>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uadroTexto 22">
            <a:extLst>
              <a:ext uri="{FF2B5EF4-FFF2-40B4-BE49-F238E27FC236}">
                <a16:creationId xmlns:a16="http://schemas.microsoft.com/office/drawing/2014/main" id="{FA234D52-1CF6-4968-B439-DBB712E3A05F}"/>
              </a:ext>
            </a:extLst>
          </p:cNvPr>
          <p:cNvSpPr txBox="1"/>
          <p:nvPr/>
        </p:nvSpPr>
        <p:spPr>
          <a:xfrm>
            <a:off x="2118334" y="227753"/>
            <a:ext cx="9881937" cy="55399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000" kern="0" dirty="0">
                <a:solidFill>
                  <a:schemeClr val="accent1">
                    <a:lumMod val="50000"/>
                  </a:schemeClr>
                </a:solidFill>
              </a:rPr>
              <a:t>ESTADO DE CERTIFICACIONES DE CALIDAD</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44807" y="101253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5842" y="143430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3946402" y="1498853"/>
            <a:ext cx="1594281" cy="902946"/>
          </a:xfrm>
          <a:prstGeom prst="rect">
            <a:avLst/>
          </a:prstGeom>
        </p:spPr>
      </p:pic>
      <p:pic>
        <p:nvPicPr>
          <p:cNvPr id="39" name="Imagen 38">
            <a:extLst>
              <a:ext uri="{FF2B5EF4-FFF2-40B4-BE49-F238E27FC236}">
                <a16:creationId xmlns:a16="http://schemas.microsoft.com/office/drawing/2014/main" id="{C5FC18F9-871A-4742-8BD2-50BE0A0AAB1D}"/>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102" t="22360" r="12670" b="34350"/>
          <a:stretch/>
        </p:blipFill>
        <p:spPr>
          <a:xfrm>
            <a:off x="5746244" y="1505941"/>
            <a:ext cx="1594281" cy="98350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846904" y="1780624"/>
            <a:ext cx="1594281" cy="338043"/>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777046" y="1549992"/>
            <a:ext cx="1547444" cy="595949"/>
          </a:xfrm>
          <a:prstGeom prst="rect">
            <a:avLst/>
          </a:prstGeom>
        </p:spPr>
      </p:pic>
      <p:graphicFrame>
        <p:nvGraphicFramePr>
          <p:cNvPr id="4" name="Tabla 5">
            <a:extLst>
              <a:ext uri="{FF2B5EF4-FFF2-40B4-BE49-F238E27FC236}">
                <a16:creationId xmlns:a16="http://schemas.microsoft.com/office/drawing/2014/main" id="{40C02C12-DB5A-4E65-B0AD-799BD6F2676D}"/>
              </a:ext>
            </a:extLst>
          </p:cNvPr>
          <p:cNvGraphicFramePr>
            <a:graphicFrameLocks noGrp="1"/>
          </p:cNvGraphicFramePr>
          <p:nvPr/>
        </p:nvGraphicFramePr>
        <p:xfrm>
          <a:off x="71139" y="1166629"/>
          <a:ext cx="12049721" cy="4954041"/>
        </p:xfrm>
        <a:graphic>
          <a:graphicData uri="http://schemas.openxmlformats.org/drawingml/2006/table">
            <a:tbl>
              <a:tblPr firstRow="1" bandRow="1">
                <a:tableStyleId>{68D230F3-CF80-4859-8CE7-A43EE81993B5}</a:tableStyleId>
              </a:tblPr>
              <a:tblGrid>
                <a:gridCol w="2998951">
                  <a:extLst>
                    <a:ext uri="{9D8B030D-6E8A-4147-A177-3AD203B41FA5}">
                      <a16:colId xmlns:a16="http://schemas.microsoft.com/office/drawing/2014/main" val="1267643479"/>
                    </a:ext>
                  </a:extLst>
                </a:gridCol>
                <a:gridCol w="1491251">
                  <a:extLst>
                    <a:ext uri="{9D8B030D-6E8A-4147-A177-3AD203B41FA5}">
                      <a16:colId xmlns:a16="http://schemas.microsoft.com/office/drawing/2014/main" val="4138601053"/>
                    </a:ext>
                  </a:extLst>
                </a:gridCol>
                <a:gridCol w="1561389">
                  <a:extLst>
                    <a:ext uri="{9D8B030D-6E8A-4147-A177-3AD203B41FA5}">
                      <a16:colId xmlns:a16="http://schemas.microsoft.com/office/drawing/2014/main" val="4173988234"/>
                    </a:ext>
                  </a:extLst>
                </a:gridCol>
                <a:gridCol w="1984307">
                  <a:extLst>
                    <a:ext uri="{9D8B030D-6E8A-4147-A177-3AD203B41FA5}">
                      <a16:colId xmlns:a16="http://schemas.microsoft.com/office/drawing/2014/main" val="2048422762"/>
                    </a:ext>
                  </a:extLst>
                </a:gridCol>
                <a:gridCol w="1866205">
                  <a:extLst>
                    <a:ext uri="{9D8B030D-6E8A-4147-A177-3AD203B41FA5}">
                      <a16:colId xmlns:a16="http://schemas.microsoft.com/office/drawing/2014/main" val="1609569608"/>
                    </a:ext>
                  </a:extLst>
                </a:gridCol>
                <a:gridCol w="2147618">
                  <a:extLst>
                    <a:ext uri="{9D8B030D-6E8A-4147-A177-3AD203B41FA5}">
                      <a16:colId xmlns:a16="http://schemas.microsoft.com/office/drawing/2014/main" val="3871283994"/>
                    </a:ext>
                  </a:extLst>
                </a:gridCol>
              </a:tblGrid>
              <a:tr h="1326669">
                <a:tc>
                  <a:txBody>
                    <a:bodyPr/>
                    <a:lstStyle/>
                    <a:p>
                      <a:r>
                        <a:rPr lang="es-ES" sz="1400" dirty="0">
                          <a:solidFill>
                            <a:schemeClr val="tx2">
                              <a:lumMod val="50000"/>
                            </a:schemeClr>
                          </a:solidFill>
                        </a:rPr>
                        <a:t>NORMA</a:t>
                      </a:r>
                      <a:endParaRPr lang="es-CO" sz="1400" dirty="0">
                        <a:solidFill>
                          <a:schemeClr val="tx2">
                            <a:lumMod val="50000"/>
                          </a:schemeClr>
                        </a:solidFill>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573542923"/>
                  </a:ext>
                </a:extLst>
              </a:tr>
              <a:tr h="670443">
                <a:tc>
                  <a:txBody>
                    <a:bodyPr/>
                    <a:lstStyle/>
                    <a:p>
                      <a:r>
                        <a:rPr lang="es-CO" sz="1400" b="1" dirty="0">
                          <a:solidFill>
                            <a:schemeClr val="accent1">
                              <a:lumMod val="50000"/>
                            </a:schemeClr>
                          </a:solidFill>
                          <a:latin typeface="+mn-lt"/>
                        </a:rPr>
                        <a:t>ISO</a:t>
                      </a:r>
                      <a:r>
                        <a:rPr lang="es-CO" sz="1400" b="1" baseline="0" dirty="0">
                          <a:solidFill>
                            <a:schemeClr val="accent1">
                              <a:lumMod val="50000"/>
                            </a:schemeClr>
                          </a:solidFill>
                          <a:latin typeface="+mn-lt"/>
                        </a:rPr>
                        <a:t> 9001:2015</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967498714"/>
                  </a:ext>
                </a:extLst>
              </a:tr>
              <a:tr h="619432">
                <a:tc>
                  <a:txBody>
                    <a:bodyPr/>
                    <a:lstStyle/>
                    <a:p>
                      <a:r>
                        <a:rPr lang="es-CO" sz="1400" b="1" dirty="0">
                          <a:solidFill>
                            <a:schemeClr val="accent1">
                              <a:lumMod val="50000"/>
                            </a:schemeClr>
                          </a:solidFill>
                          <a:latin typeface="+mn-lt"/>
                        </a:rPr>
                        <a:t>ISO 14001:2015</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156278041"/>
                  </a:ext>
                </a:extLst>
              </a:tr>
              <a:tr h="722671">
                <a:tc>
                  <a:txBody>
                    <a:bodyPr/>
                    <a:lstStyle/>
                    <a:p>
                      <a:pPr algn="ctr"/>
                      <a:r>
                        <a:rPr lang="es-CO" sz="1400" b="1">
                          <a:solidFill>
                            <a:schemeClr val="accent1">
                              <a:lumMod val="50000"/>
                            </a:schemeClr>
                          </a:solidFill>
                          <a:latin typeface="+mn-lt"/>
                        </a:rPr>
                        <a:t>ISO </a:t>
                      </a:r>
                      <a:r>
                        <a:rPr lang="es-CO" sz="1400" b="1" dirty="0">
                          <a:solidFill>
                            <a:schemeClr val="accent1">
                              <a:lumMod val="50000"/>
                            </a:schemeClr>
                          </a:solidFill>
                          <a:latin typeface="+mn-lt"/>
                        </a:rPr>
                        <a:t>45001:2018</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922509194"/>
                  </a:ext>
                </a:extLst>
              </a:tr>
              <a:tr h="589935">
                <a:tc>
                  <a:txBody>
                    <a:bodyPr/>
                    <a:lstStyle/>
                    <a:p>
                      <a:r>
                        <a:rPr lang="es-CO" sz="1400" b="1" dirty="0">
                          <a:solidFill>
                            <a:schemeClr val="accent1">
                              <a:lumMod val="50000"/>
                            </a:schemeClr>
                          </a:solidFill>
                          <a:latin typeface="+mn-lt"/>
                        </a:rPr>
                        <a:t>ISO 27001:2013</a:t>
                      </a: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endParaRPr lang="es-CO"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317583788"/>
                  </a:ext>
                </a:extLst>
              </a:tr>
              <a:tr h="1024891">
                <a:tc>
                  <a:txBody>
                    <a:bodyPr/>
                    <a:lstStyle/>
                    <a:p>
                      <a:r>
                        <a:rPr lang="es-ES" sz="1400" b="1" dirty="0">
                          <a:solidFill>
                            <a:schemeClr val="accent1">
                              <a:lumMod val="50000"/>
                            </a:schemeClr>
                          </a:solidFill>
                          <a:latin typeface="+mn-lt"/>
                        </a:rPr>
                        <a:t>PLAN DE CONTINUIDAD DEL NEGOCIO*</a:t>
                      </a:r>
                      <a:endParaRPr lang="es-CO" sz="1400" b="1" dirty="0">
                        <a:solidFill>
                          <a:schemeClr val="accent1">
                            <a:lumMod val="50000"/>
                          </a:schemeClr>
                        </a:solidFill>
                        <a:latin typeface="+mn-lt"/>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Calibri" panose="020F0502020204030204"/>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2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ES" sz="1400" b="0" i="0" u="none" strike="noStrike" kern="1200" cap="none" spc="0" normalizeH="0" baseline="0" noProof="0" dirty="0">
                        <a:ln>
                          <a:noFill/>
                        </a:ln>
                        <a:solidFill>
                          <a:schemeClr val="accent1">
                            <a:lumMod val="50000"/>
                          </a:schemeClr>
                        </a:solidFill>
                        <a:effectLst/>
                        <a:uLnTx/>
                        <a:uFillTx/>
                        <a:latin typeface="+mn-lt"/>
                        <a:ea typeface="+mn-ea"/>
                        <a:cs typeface="+mn-cs"/>
                      </a:endParaRPr>
                    </a:p>
                  </a:txBody>
                  <a:tcPr anchor="ctr" anchorCtr="1">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285855471"/>
                  </a:ext>
                </a:extLst>
              </a:tr>
            </a:tbl>
          </a:graphicData>
        </a:graphic>
      </p:graphicFrame>
      <p:pic>
        <p:nvPicPr>
          <p:cNvPr id="8" name="Gráfico 7" descr="Marca de verificación">
            <a:extLst>
              <a:ext uri="{FF2B5EF4-FFF2-40B4-BE49-F238E27FC236}">
                <a16:creationId xmlns:a16="http://schemas.microsoft.com/office/drawing/2014/main" id="{E0568AF8-A01C-45AF-9BC7-AFC25C65AC1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07662" y="2664649"/>
            <a:ext cx="469943" cy="469943"/>
          </a:xfrm>
          <a:prstGeom prst="rect">
            <a:avLst/>
          </a:prstGeom>
        </p:spPr>
      </p:pic>
      <p:pic>
        <p:nvPicPr>
          <p:cNvPr id="24" name="Gráfico 23" descr="Marca de verificación">
            <a:extLst>
              <a:ext uri="{FF2B5EF4-FFF2-40B4-BE49-F238E27FC236}">
                <a16:creationId xmlns:a16="http://schemas.microsoft.com/office/drawing/2014/main" id="{7B2DE7D5-488B-4011-8E1B-91E2AA3B62C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44471" y="3262873"/>
            <a:ext cx="469943" cy="469943"/>
          </a:xfrm>
          <a:prstGeom prst="rect">
            <a:avLst/>
          </a:prstGeom>
        </p:spPr>
      </p:pic>
      <p:pic>
        <p:nvPicPr>
          <p:cNvPr id="25" name="Gráfico 24" descr="Marca de verificación">
            <a:extLst>
              <a:ext uri="{FF2B5EF4-FFF2-40B4-BE49-F238E27FC236}">
                <a16:creationId xmlns:a16="http://schemas.microsoft.com/office/drawing/2014/main" id="{04373797-FDA8-4590-BE8A-AE072536D00E}"/>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2" y="3935078"/>
            <a:ext cx="469943" cy="469943"/>
          </a:xfrm>
          <a:prstGeom prst="rect">
            <a:avLst/>
          </a:prstGeom>
        </p:spPr>
      </p:pic>
      <p:pic>
        <p:nvPicPr>
          <p:cNvPr id="26" name="Gráfico 25" descr="Marca de verificación">
            <a:extLst>
              <a:ext uri="{FF2B5EF4-FFF2-40B4-BE49-F238E27FC236}">
                <a16:creationId xmlns:a16="http://schemas.microsoft.com/office/drawing/2014/main" id="{70A7BC7E-1C6D-485E-9FD5-F0BA51B8DD2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2939971" y="4610634"/>
            <a:ext cx="469943" cy="469943"/>
          </a:xfrm>
          <a:prstGeom prst="rect">
            <a:avLst/>
          </a:prstGeom>
        </p:spPr>
      </p:pic>
      <p:pic>
        <p:nvPicPr>
          <p:cNvPr id="27" name="Gráfico 26" descr="Marca de verificación">
            <a:extLst>
              <a:ext uri="{FF2B5EF4-FFF2-40B4-BE49-F238E27FC236}">
                <a16:creationId xmlns:a16="http://schemas.microsoft.com/office/drawing/2014/main" id="{D9C1150D-F48E-4153-87C5-90A2242CFBA0}"/>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2659086"/>
            <a:ext cx="469943" cy="469943"/>
          </a:xfrm>
          <a:prstGeom prst="rect">
            <a:avLst/>
          </a:prstGeom>
        </p:spPr>
      </p:pic>
      <p:pic>
        <p:nvPicPr>
          <p:cNvPr id="28" name="Gráfico 27" descr="Marca de verificación">
            <a:extLst>
              <a:ext uri="{FF2B5EF4-FFF2-40B4-BE49-F238E27FC236}">
                <a16:creationId xmlns:a16="http://schemas.microsoft.com/office/drawing/2014/main" id="{66235277-021F-4D00-819D-0E5C31235DF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0211" y="3322578"/>
            <a:ext cx="469943" cy="469943"/>
          </a:xfrm>
          <a:prstGeom prst="rect">
            <a:avLst/>
          </a:prstGeom>
        </p:spPr>
      </p:pic>
      <p:pic>
        <p:nvPicPr>
          <p:cNvPr id="30" name="Gráfico 29" descr="Marca de verificación">
            <a:extLst>
              <a:ext uri="{FF2B5EF4-FFF2-40B4-BE49-F238E27FC236}">
                <a16:creationId xmlns:a16="http://schemas.microsoft.com/office/drawing/2014/main" id="{8A18DD8D-5A6C-4A06-8DB8-12F6B354E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67831" y="3998487"/>
            <a:ext cx="469943" cy="469943"/>
          </a:xfrm>
          <a:prstGeom prst="rect">
            <a:avLst/>
          </a:prstGeom>
        </p:spPr>
      </p:pic>
      <p:pic>
        <p:nvPicPr>
          <p:cNvPr id="31" name="Gráfico 30" descr="Marca de verificación">
            <a:extLst>
              <a:ext uri="{FF2B5EF4-FFF2-40B4-BE49-F238E27FC236}">
                <a16:creationId xmlns:a16="http://schemas.microsoft.com/office/drawing/2014/main" id="{27C6398A-3AC5-4320-A167-9AAF2A2D619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21828" y="2640103"/>
            <a:ext cx="469943" cy="469943"/>
          </a:xfrm>
          <a:prstGeom prst="rect">
            <a:avLst/>
          </a:prstGeom>
        </p:spPr>
      </p:pic>
      <p:pic>
        <p:nvPicPr>
          <p:cNvPr id="32" name="Gráfico 31" descr="Marca de verificación">
            <a:extLst>
              <a:ext uri="{FF2B5EF4-FFF2-40B4-BE49-F238E27FC236}">
                <a16:creationId xmlns:a16="http://schemas.microsoft.com/office/drawing/2014/main" id="{D196A3EF-2A7A-46DF-ADE4-81F2C6F22E8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08414" y="3320325"/>
            <a:ext cx="469943" cy="469943"/>
          </a:xfrm>
          <a:prstGeom prst="rect">
            <a:avLst/>
          </a:prstGeom>
        </p:spPr>
      </p:pic>
      <p:pic>
        <p:nvPicPr>
          <p:cNvPr id="33" name="Gráfico 32" descr="Marca de verificación">
            <a:extLst>
              <a:ext uri="{FF2B5EF4-FFF2-40B4-BE49-F238E27FC236}">
                <a16:creationId xmlns:a16="http://schemas.microsoft.com/office/drawing/2014/main" id="{998543A3-2165-4326-8823-D3E22FE0580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3974991"/>
            <a:ext cx="469943" cy="469943"/>
          </a:xfrm>
          <a:prstGeom prst="rect">
            <a:avLst/>
          </a:prstGeom>
        </p:spPr>
      </p:pic>
      <p:pic>
        <p:nvPicPr>
          <p:cNvPr id="35" name="Gráfico 34" descr="Marca de verificación">
            <a:extLst>
              <a:ext uri="{FF2B5EF4-FFF2-40B4-BE49-F238E27FC236}">
                <a16:creationId xmlns:a16="http://schemas.microsoft.com/office/drawing/2014/main" id="{1CDB04A6-2B6D-4033-B22F-38ACFA7C8B6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50767" y="2655652"/>
            <a:ext cx="469943" cy="469943"/>
          </a:xfrm>
          <a:prstGeom prst="rect">
            <a:avLst/>
          </a:prstGeom>
        </p:spPr>
      </p:pic>
      <p:pic>
        <p:nvPicPr>
          <p:cNvPr id="36" name="Gráfico 35" descr="Marca de verificación">
            <a:extLst>
              <a:ext uri="{FF2B5EF4-FFF2-40B4-BE49-F238E27FC236}">
                <a16:creationId xmlns:a16="http://schemas.microsoft.com/office/drawing/2014/main" id="{B28F7D86-5E0B-41E4-9032-1CCD3FBBE473}"/>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31576" y="3306744"/>
            <a:ext cx="469943" cy="469943"/>
          </a:xfrm>
          <a:prstGeom prst="rect">
            <a:avLst/>
          </a:prstGeom>
        </p:spPr>
      </p:pic>
      <p:pic>
        <p:nvPicPr>
          <p:cNvPr id="42" name="Gráfico 41" descr="Marca de verificación">
            <a:extLst>
              <a:ext uri="{FF2B5EF4-FFF2-40B4-BE49-F238E27FC236}">
                <a16:creationId xmlns:a16="http://schemas.microsoft.com/office/drawing/2014/main" id="{3ED4A82B-66CA-4C45-BCB2-DCB0A6733FF5}"/>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20008" y="3974991"/>
            <a:ext cx="469943" cy="469943"/>
          </a:xfrm>
          <a:prstGeom prst="rect">
            <a:avLst/>
          </a:prstGeom>
        </p:spPr>
      </p:pic>
      <p:pic>
        <p:nvPicPr>
          <p:cNvPr id="43" name="Gráfico 42" descr="Marca de verificación">
            <a:extLst>
              <a:ext uri="{FF2B5EF4-FFF2-40B4-BE49-F238E27FC236}">
                <a16:creationId xmlns:a16="http://schemas.microsoft.com/office/drawing/2014/main" id="{1CC1F153-2832-4654-BD39-084FD9D9928C}"/>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312145" y="4629733"/>
            <a:ext cx="469943" cy="469943"/>
          </a:xfrm>
          <a:prstGeom prst="rect">
            <a:avLst/>
          </a:prstGeom>
        </p:spPr>
      </p:pic>
      <p:pic>
        <p:nvPicPr>
          <p:cNvPr id="34" name="Gráfico 33" descr="Marca de verificación">
            <a:extLst>
              <a:ext uri="{FF2B5EF4-FFF2-40B4-BE49-F238E27FC236}">
                <a16:creationId xmlns:a16="http://schemas.microsoft.com/office/drawing/2014/main" id="{5BBF50DD-F735-4486-9A90-DED69DC88224}"/>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557754" y="4645804"/>
            <a:ext cx="469943" cy="469943"/>
          </a:xfrm>
          <a:prstGeom prst="rect">
            <a:avLst/>
          </a:prstGeom>
        </p:spPr>
      </p:pic>
      <p:pic>
        <p:nvPicPr>
          <p:cNvPr id="44" name="Gráfico 43" descr="Marca de verificación">
            <a:extLst>
              <a:ext uri="{FF2B5EF4-FFF2-40B4-BE49-F238E27FC236}">
                <a16:creationId xmlns:a16="http://schemas.microsoft.com/office/drawing/2014/main" id="{F88D8034-5EC4-4383-BE2A-9BC7173E9FD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48345" y="4729226"/>
            <a:ext cx="469943" cy="469943"/>
          </a:xfrm>
          <a:prstGeom prst="rect">
            <a:avLst/>
          </a:prstGeom>
        </p:spPr>
      </p:pic>
      <p:pic>
        <p:nvPicPr>
          <p:cNvPr id="45" name="Gráfico 44" descr="Marca de verificación">
            <a:extLst>
              <a:ext uri="{FF2B5EF4-FFF2-40B4-BE49-F238E27FC236}">
                <a16:creationId xmlns:a16="http://schemas.microsoft.com/office/drawing/2014/main" id="{93372768-EF3C-4018-97E1-AEBD6080AAA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25333" y="2684894"/>
            <a:ext cx="469943" cy="469943"/>
          </a:xfrm>
          <a:prstGeom prst="rect">
            <a:avLst/>
          </a:prstGeom>
        </p:spPr>
      </p:pic>
      <p:pic>
        <p:nvPicPr>
          <p:cNvPr id="46" name="Gráfico 45" descr="Marca de verificación">
            <a:extLst>
              <a:ext uri="{FF2B5EF4-FFF2-40B4-BE49-F238E27FC236}">
                <a16:creationId xmlns:a16="http://schemas.microsoft.com/office/drawing/2014/main" id="{2F35DE92-7FBC-4D4C-B8AD-1683A0FE5D4A}"/>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38479" y="3333244"/>
            <a:ext cx="469943" cy="469943"/>
          </a:xfrm>
          <a:prstGeom prst="rect">
            <a:avLst/>
          </a:prstGeom>
        </p:spPr>
      </p:pic>
      <p:pic>
        <p:nvPicPr>
          <p:cNvPr id="47" name="Gráfico 46" descr="Marca de verificación">
            <a:extLst>
              <a:ext uri="{FF2B5EF4-FFF2-40B4-BE49-F238E27FC236}">
                <a16:creationId xmlns:a16="http://schemas.microsoft.com/office/drawing/2014/main" id="{E758D24B-68D9-4D7C-80C6-C3C3E9CAA53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10497471" y="3952671"/>
            <a:ext cx="469943" cy="469943"/>
          </a:xfrm>
          <a:prstGeom prst="rect">
            <a:avLst/>
          </a:prstGeom>
        </p:spPr>
      </p:pic>
      <p:pic>
        <p:nvPicPr>
          <p:cNvPr id="49" name="Gráfico 48" descr="Marca de verificación">
            <a:extLst>
              <a:ext uri="{FF2B5EF4-FFF2-40B4-BE49-F238E27FC236}">
                <a16:creationId xmlns:a16="http://schemas.microsoft.com/office/drawing/2014/main" id="{17FF4D0B-621C-42E7-BBBD-3B73E598BD2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368011" y="5486310"/>
            <a:ext cx="469943" cy="469943"/>
          </a:xfrm>
          <a:prstGeom prst="rect">
            <a:avLst/>
          </a:prstGeom>
        </p:spPr>
      </p:pic>
      <p:pic>
        <p:nvPicPr>
          <p:cNvPr id="51" name="Gráfico 50" descr="Marca de verificación">
            <a:extLst>
              <a:ext uri="{FF2B5EF4-FFF2-40B4-BE49-F238E27FC236}">
                <a16:creationId xmlns:a16="http://schemas.microsoft.com/office/drawing/2014/main" id="{E5DD36AA-CB6E-4F07-820B-55FAC2880AE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2939971" y="5521675"/>
            <a:ext cx="469943" cy="469943"/>
          </a:xfrm>
          <a:prstGeom prst="rect">
            <a:avLst/>
          </a:prstGeom>
        </p:spPr>
      </p:pic>
      <p:pic>
        <p:nvPicPr>
          <p:cNvPr id="53" name="Gráfico 52" descr="Marca de verificación">
            <a:extLst>
              <a:ext uri="{FF2B5EF4-FFF2-40B4-BE49-F238E27FC236}">
                <a16:creationId xmlns:a16="http://schemas.microsoft.com/office/drawing/2014/main" id="{34D7EEEB-7C38-429B-8F74-C1662427CBB7}"/>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0497471" y="4726530"/>
            <a:ext cx="469943" cy="469943"/>
          </a:xfrm>
          <a:prstGeom prst="rect">
            <a:avLst/>
          </a:prstGeom>
        </p:spPr>
      </p:pic>
      <p:pic>
        <p:nvPicPr>
          <p:cNvPr id="52" name="Gráfico 51" descr="Marca de verificación">
            <a:extLst>
              <a:ext uri="{FF2B5EF4-FFF2-40B4-BE49-F238E27FC236}">
                <a16:creationId xmlns:a16="http://schemas.microsoft.com/office/drawing/2014/main" id="{E489E156-0AFC-4FB8-A620-51730A90A139}"/>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8333079" y="5554099"/>
            <a:ext cx="469943" cy="469943"/>
          </a:xfrm>
          <a:prstGeom prst="rect">
            <a:avLst/>
          </a:prstGeom>
        </p:spPr>
      </p:pic>
      <p:pic>
        <p:nvPicPr>
          <p:cNvPr id="2" name="Gráfico 1" descr="Marca de verificación">
            <a:extLst>
              <a:ext uri="{FF2B5EF4-FFF2-40B4-BE49-F238E27FC236}">
                <a16:creationId xmlns:a16="http://schemas.microsoft.com/office/drawing/2014/main" id="{BA201DE6-598E-06F1-7425-FDC94C5E25FD}"/>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10497471" y="5554098"/>
            <a:ext cx="469943" cy="469943"/>
          </a:xfrm>
          <a:prstGeom prst="rect">
            <a:avLst/>
          </a:prstGeom>
        </p:spPr>
      </p:pic>
      <p:pic>
        <p:nvPicPr>
          <p:cNvPr id="5" name="Gráfico 4" descr="Marca de verificación">
            <a:extLst>
              <a:ext uri="{FF2B5EF4-FFF2-40B4-BE49-F238E27FC236}">
                <a16:creationId xmlns:a16="http://schemas.microsoft.com/office/drawing/2014/main" id="{1973347D-0045-1C04-94A0-98A05C548BCF}"/>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534758" y="5521675"/>
            <a:ext cx="469943" cy="469943"/>
          </a:xfrm>
          <a:prstGeom prst="rect">
            <a:avLst/>
          </a:prstGeom>
        </p:spPr>
      </p:pic>
      <p:sp>
        <p:nvSpPr>
          <p:cNvPr id="6" name="CuadroTexto 5">
            <a:extLst>
              <a:ext uri="{FF2B5EF4-FFF2-40B4-BE49-F238E27FC236}">
                <a16:creationId xmlns:a16="http://schemas.microsoft.com/office/drawing/2014/main" id="{3552551F-E788-9122-5278-D389E6235AB5}"/>
              </a:ext>
            </a:extLst>
          </p:cNvPr>
          <p:cNvSpPr txBox="1"/>
          <p:nvPr/>
        </p:nvSpPr>
        <p:spPr>
          <a:xfrm>
            <a:off x="915827" y="6390438"/>
            <a:ext cx="7304008" cy="276999"/>
          </a:xfrm>
          <a:prstGeom prst="rect">
            <a:avLst/>
          </a:prstGeom>
          <a:noFill/>
        </p:spPr>
        <p:txBody>
          <a:bodyPr wrap="square" rtlCol="0">
            <a:spAutoFit/>
          </a:bodyPr>
          <a:lstStyle/>
          <a:p>
            <a:endParaRPr lang="es-CO" sz="1200" dirty="0">
              <a:solidFill>
                <a:schemeClr val="accent1">
                  <a:lumMod val="50000"/>
                </a:schemeClr>
              </a:solidFill>
            </a:endParaRPr>
          </a:p>
        </p:txBody>
      </p:sp>
      <p:sp>
        <p:nvSpPr>
          <p:cNvPr id="10" name="Rectángulo 9">
            <a:extLst>
              <a:ext uri="{FF2B5EF4-FFF2-40B4-BE49-F238E27FC236}">
                <a16:creationId xmlns:a16="http://schemas.microsoft.com/office/drawing/2014/main" id="{C27940AF-261D-3093-88C8-9AD6558949BB}"/>
              </a:ext>
            </a:extLst>
          </p:cNvPr>
          <p:cNvSpPr/>
          <p:nvPr/>
        </p:nvSpPr>
        <p:spPr>
          <a:xfrm>
            <a:off x="5746244" y="1423940"/>
            <a:ext cx="1692245" cy="100588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CO"/>
          </a:p>
        </p:txBody>
      </p:sp>
      <p:grpSp>
        <p:nvGrpSpPr>
          <p:cNvPr id="3" name="Grupo 2">
            <a:extLst>
              <a:ext uri="{FF2B5EF4-FFF2-40B4-BE49-F238E27FC236}">
                <a16:creationId xmlns:a16="http://schemas.microsoft.com/office/drawing/2014/main" id="{22CA3418-47D4-995F-8335-64746430B2E7}"/>
              </a:ext>
            </a:extLst>
          </p:cNvPr>
          <p:cNvGrpSpPr/>
          <p:nvPr/>
        </p:nvGrpSpPr>
        <p:grpSpPr>
          <a:xfrm>
            <a:off x="5844742" y="1140558"/>
            <a:ext cx="1280250" cy="1299632"/>
            <a:chOff x="10562619" y="1423954"/>
            <a:chExt cx="1280250" cy="1299632"/>
          </a:xfrm>
        </p:grpSpPr>
        <p:pic>
          <p:nvPicPr>
            <p:cNvPr id="7" name="Picture 2">
              <a:extLst>
                <a:ext uri="{FF2B5EF4-FFF2-40B4-BE49-F238E27FC236}">
                  <a16:creationId xmlns:a16="http://schemas.microsoft.com/office/drawing/2014/main" id="{E959250C-7A74-FB62-7391-0977A423928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2">
              <a:extLst>
                <a:ext uri="{FF2B5EF4-FFF2-40B4-BE49-F238E27FC236}">
                  <a16:creationId xmlns:a16="http://schemas.microsoft.com/office/drawing/2014/main" id="{ADC5E2E5-AC7E-F9B4-403B-579005BF364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96322316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1732812-C3F5-5F64-A0BD-1C7CA2B0112F}"/>
              </a:ext>
            </a:extLst>
          </p:cNvPr>
          <p:cNvGraphicFramePr>
            <a:graphicFrameLocks noGrp="1"/>
          </p:cNvGraphicFramePr>
          <p:nvPr>
            <p:extLst>
              <p:ext uri="{D42A27DB-BD31-4B8C-83A1-F6EECF244321}">
                <p14:modId xmlns:p14="http://schemas.microsoft.com/office/powerpoint/2010/main" val="4223235606"/>
              </p:ext>
            </p:extLst>
          </p:nvPr>
        </p:nvGraphicFramePr>
        <p:xfrm>
          <a:off x="299892" y="2853608"/>
          <a:ext cx="11529438" cy="2144380"/>
        </p:xfrm>
        <a:graphic>
          <a:graphicData uri="http://schemas.openxmlformats.org/drawingml/2006/table">
            <a:tbl>
              <a:tblPr/>
              <a:tblGrid>
                <a:gridCol w="938478">
                  <a:extLst>
                    <a:ext uri="{9D8B030D-6E8A-4147-A177-3AD203B41FA5}">
                      <a16:colId xmlns:a16="http://schemas.microsoft.com/office/drawing/2014/main" val="995512441"/>
                    </a:ext>
                  </a:extLst>
                </a:gridCol>
                <a:gridCol w="758000">
                  <a:extLst>
                    <a:ext uri="{9D8B030D-6E8A-4147-A177-3AD203B41FA5}">
                      <a16:colId xmlns:a16="http://schemas.microsoft.com/office/drawing/2014/main" val="750468297"/>
                    </a:ext>
                  </a:extLst>
                </a:gridCol>
                <a:gridCol w="252667">
                  <a:extLst>
                    <a:ext uri="{9D8B030D-6E8A-4147-A177-3AD203B41FA5}">
                      <a16:colId xmlns:a16="http://schemas.microsoft.com/office/drawing/2014/main" val="4265993830"/>
                    </a:ext>
                  </a:extLst>
                </a:gridCol>
                <a:gridCol w="938478">
                  <a:extLst>
                    <a:ext uri="{9D8B030D-6E8A-4147-A177-3AD203B41FA5}">
                      <a16:colId xmlns:a16="http://schemas.microsoft.com/office/drawing/2014/main" val="73369613"/>
                    </a:ext>
                  </a:extLst>
                </a:gridCol>
                <a:gridCol w="785072">
                  <a:extLst>
                    <a:ext uri="{9D8B030D-6E8A-4147-A177-3AD203B41FA5}">
                      <a16:colId xmlns:a16="http://schemas.microsoft.com/office/drawing/2014/main" val="1243044901"/>
                    </a:ext>
                  </a:extLst>
                </a:gridCol>
                <a:gridCol w="252667">
                  <a:extLst>
                    <a:ext uri="{9D8B030D-6E8A-4147-A177-3AD203B41FA5}">
                      <a16:colId xmlns:a16="http://schemas.microsoft.com/office/drawing/2014/main" val="3870007540"/>
                    </a:ext>
                  </a:extLst>
                </a:gridCol>
                <a:gridCol w="938478">
                  <a:extLst>
                    <a:ext uri="{9D8B030D-6E8A-4147-A177-3AD203B41FA5}">
                      <a16:colId xmlns:a16="http://schemas.microsoft.com/office/drawing/2014/main" val="3291718621"/>
                    </a:ext>
                  </a:extLst>
                </a:gridCol>
                <a:gridCol w="785072">
                  <a:extLst>
                    <a:ext uri="{9D8B030D-6E8A-4147-A177-3AD203B41FA5}">
                      <a16:colId xmlns:a16="http://schemas.microsoft.com/office/drawing/2014/main" val="1616006272"/>
                    </a:ext>
                  </a:extLst>
                </a:gridCol>
                <a:gridCol w="252667">
                  <a:extLst>
                    <a:ext uri="{9D8B030D-6E8A-4147-A177-3AD203B41FA5}">
                      <a16:colId xmlns:a16="http://schemas.microsoft.com/office/drawing/2014/main" val="1810633333"/>
                    </a:ext>
                  </a:extLst>
                </a:gridCol>
                <a:gridCol w="938478">
                  <a:extLst>
                    <a:ext uri="{9D8B030D-6E8A-4147-A177-3AD203B41FA5}">
                      <a16:colId xmlns:a16="http://schemas.microsoft.com/office/drawing/2014/main" val="1968323619"/>
                    </a:ext>
                  </a:extLst>
                </a:gridCol>
                <a:gridCol w="782065">
                  <a:extLst>
                    <a:ext uri="{9D8B030D-6E8A-4147-A177-3AD203B41FA5}">
                      <a16:colId xmlns:a16="http://schemas.microsoft.com/office/drawing/2014/main" val="619811345"/>
                    </a:ext>
                  </a:extLst>
                </a:gridCol>
                <a:gridCol w="207548">
                  <a:extLst>
                    <a:ext uri="{9D8B030D-6E8A-4147-A177-3AD203B41FA5}">
                      <a16:colId xmlns:a16="http://schemas.microsoft.com/office/drawing/2014/main" val="3473519780"/>
                    </a:ext>
                  </a:extLst>
                </a:gridCol>
                <a:gridCol w="938478">
                  <a:extLst>
                    <a:ext uri="{9D8B030D-6E8A-4147-A177-3AD203B41FA5}">
                      <a16:colId xmlns:a16="http://schemas.microsoft.com/office/drawing/2014/main" val="3832315665"/>
                    </a:ext>
                  </a:extLst>
                </a:gridCol>
                <a:gridCol w="785072">
                  <a:extLst>
                    <a:ext uri="{9D8B030D-6E8A-4147-A177-3AD203B41FA5}">
                      <a16:colId xmlns:a16="http://schemas.microsoft.com/office/drawing/2014/main" val="2689409533"/>
                    </a:ext>
                  </a:extLst>
                </a:gridCol>
                <a:gridCol w="207548">
                  <a:extLst>
                    <a:ext uri="{9D8B030D-6E8A-4147-A177-3AD203B41FA5}">
                      <a16:colId xmlns:a16="http://schemas.microsoft.com/office/drawing/2014/main" val="731231768"/>
                    </a:ext>
                  </a:extLst>
                </a:gridCol>
                <a:gridCol w="938478">
                  <a:extLst>
                    <a:ext uri="{9D8B030D-6E8A-4147-A177-3AD203B41FA5}">
                      <a16:colId xmlns:a16="http://schemas.microsoft.com/office/drawing/2014/main" val="3124915965"/>
                    </a:ext>
                  </a:extLst>
                </a:gridCol>
                <a:gridCol w="830192">
                  <a:extLst>
                    <a:ext uri="{9D8B030D-6E8A-4147-A177-3AD203B41FA5}">
                      <a16:colId xmlns:a16="http://schemas.microsoft.com/office/drawing/2014/main" val="1881225477"/>
                    </a:ext>
                  </a:extLst>
                </a:gridCol>
              </a:tblGrid>
              <a:tr h="542715">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CESTAS ATENDIDAS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54755475"/>
                  </a:ext>
                </a:extLst>
              </a:tr>
              <a:tr h="26473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936439145"/>
                  </a:ext>
                </a:extLst>
              </a:tr>
              <a:tr h="264738">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3795662980"/>
                  </a:ext>
                </a:extLst>
              </a:tr>
              <a:tr h="26473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55858901"/>
                  </a:ext>
                </a:extLst>
              </a:tr>
              <a:tr h="264738">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732269035"/>
                  </a:ext>
                </a:extLst>
              </a:tr>
              <a:tr h="264738">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17.103</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21.604</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13.836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10.008</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75.112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39433817"/>
                  </a:ext>
                </a:extLst>
              </a:tr>
              <a:tr h="277975">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86.059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108.003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63.046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69.187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50.126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376.421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68458130"/>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Mayo</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dirty="0">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dirty="0">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067235"/>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5886633" y="1368940"/>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dirty="0">
                          <a:solidFill>
                            <a:schemeClr val="accent1">
                              <a:lumMod val="50000"/>
                            </a:schemeClr>
                          </a:solidFill>
                          <a:effectLst/>
                          <a:latin typeface="+mn-lt"/>
                          <a:ea typeface="+mn-ea"/>
                          <a:cs typeface="+mn-cs"/>
                        </a:rPr>
                        <a:t>NOVEDADES </a:t>
                      </a:r>
                      <a:endParaRPr lang="es-CO" sz="1400" b="1" u="none" strike="noStrike" kern="1200">
                        <a:solidFill>
                          <a:schemeClr val="accent1">
                            <a:lumMod val="50000"/>
                          </a:schemeClr>
                        </a:solidFill>
                        <a:effectLst/>
                        <a:latin typeface="+mn-lt"/>
                        <a:ea typeface="+mn-ea"/>
                        <a:cs typeface="+mn-cs"/>
                      </a:endParaRP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dirty="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a:t>
                      </a:r>
                      <a:r>
                        <a:rPr lang="es-CO" sz="1400" b="1" u="none" strike="noStrike" kern="1200" dirty="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dirty="0">
                          <a:solidFill>
                            <a:schemeClr val="accent1">
                              <a:lumMod val="50000"/>
                            </a:schemeClr>
                          </a:solidFill>
                        </a:rPr>
                        <a:t>TIPO 1 (M-121)</a:t>
                      </a:r>
                    </a:p>
                  </a:txBody>
                  <a:tcPr anchor="ctr"/>
                </a:tc>
                <a:tc>
                  <a:txBody>
                    <a:bodyPr/>
                    <a:lstStyle/>
                    <a:p>
                      <a:pPr algn="ctr" fontAlgn="ctr"/>
                      <a:r>
                        <a:rPr lang="es-CO" sz="1400" kern="1200" dirty="0">
                          <a:solidFill>
                            <a:schemeClr val="accent1">
                              <a:lumMod val="50000"/>
                            </a:schemeClr>
                          </a:solidFill>
                          <a:latin typeface="+mn-lt"/>
                          <a:ea typeface="+mn-ea"/>
                          <a:cs typeface="+mn-cs"/>
                        </a:rPr>
                        <a:t>661</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395</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12%</a:t>
                      </a:r>
                    </a:p>
                  </a:txBody>
                  <a:tcPr marL="0" marR="0" marT="0" marB="0" anchor="ctr"/>
                </a:tc>
                <a:extLst>
                  <a:ext uri="{0D108BD9-81ED-4DB2-BD59-A6C34878D82A}">
                    <a16:rowId xmlns:a16="http://schemas.microsoft.com/office/drawing/2014/main" val="4208562166"/>
                  </a:ext>
                </a:extLst>
              </a:tr>
              <a:tr h="291463">
                <a:tc>
                  <a:txBody>
                    <a:bodyPr/>
                    <a:lstStyle/>
                    <a:p>
                      <a:r>
                        <a:rPr lang="es-CO" sz="1400" dirty="0">
                          <a:solidFill>
                            <a:schemeClr val="accent1">
                              <a:lumMod val="50000"/>
                            </a:schemeClr>
                          </a:solidFill>
                        </a:rPr>
                        <a:t>TIPO 2 (M-123)</a:t>
                      </a:r>
                    </a:p>
                  </a:txBody>
                  <a:tcPr anchor="ctr"/>
                </a:tc>
                <a:tc>
                  <a:txBody>
                    <a:bodyPr/>
                    <a:lstStyle/>
                    <a:p>
                      <a:pPr algn="ctr" fontAlgn="ctr"/>
                      <a:r>
                        <a:rPr lang="es-CO" sz="1400" kern="1200" dirty="0">
                          <a:solidFill>
                            <a:schemeClr val="accent1">
                              <a:lumMod val="50000"/>
                            </a:schemeClr>
                          </a:solidFill>
                          <a:latin typeface="+mn-lt"/>
                          <a:ea typeface="+mn-ea"/>
                          <a:cs typeface="+mn-cs"/>
                        </a:rPr>
                        <a:t>90</a:t>
                      </a:r>
                    </a:p>
                  </a:txBody>
                  <a:tcPr marL="0" marR="0" marT="0" marB="0" anchor="ctr"/>
                </a:tc>
                <a:tc>
                  <a:txBody>
                    <a:bodyPr/>
                    <a:lstStyle/>
                    <a:p>
                      <a:pPr algn="ctr" fontAlgn="ctr"/>
                      <a:r>
                        <a:rPr lang="es-MX" sz="1400" kern="1200" dirty="0">
                          <a:solidFill>
                            <a:schemeClr val="accent1">
                              <a:lumMod val="50000"/>
                            </a:schemeClr>
                          </a:solidFill>
                          <a:latin typeface="+mn-lt"/>
                          <a:ea typeface="+mn-ea"/>
                          <a:cs typeface="+mn-cs"/>
                        </a:rPr>
                        <a:t>744</a:t>
                      </a:r>
                      <a:endParaRPr lang="es-CO" sz="1400" kern="1200" dirty="0">
                        <a:solidFill>
                          <a:schemeClr val="accent1">
                            <a:lumMod val="50000"/>
                          </a:schemeClr>
                        </a:solidFill>
                        <a:latin typeface="+mn-lt"/>
                        <a:ea typeface="+mn-ea"/>
                        <a:cs typeface="+mn-cs"/>
                      </a:endParaRP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29%</a:t>
                      </a:r>
                    </a:p>
                  </a:txBody>
                  <a:tcPr marL="0" marR="0" marT="0" marB="0" anchor="ctr"/>
                </a:tc>
                <a:extLst>
                  <a:ext uri="{0D108BD9-81ED-4DB2-BD59-A6C34878D82A}">
                    <a16:rowId xmlns:a16="http://schemas.microsoft.com/office/drawing/2014/main" val="3657237804"/>
                  </a:ext>
                </a:extLst>
              </a:tr>
              <a:tr h="291463">
                <a:tc>
                  <a:txBody>
                    <a:bodyPr/>
                    <a:lstStyle/>
                    <a:p>
                      <a:r>
                        <a:rPr lang="es-CO" sz="1400" dirty="0">
                          <a:solidFill>
                            <a:schemeClr val="accent1">
                              <a:lumMod val="50000"/>
                            </a:schemeClr>
                          </a:solidFill>
                        </a:rPr>
                        <a:t>TIPO 3 (M-124)</a:t>
                      </a:r>
                    </a:p>
                  </a:txBody>
                  <a:tcPr anchor="ctr"/>
                </a:tc>
                <a:tc>
                  <a:txBody>
                    <a:bodyPr/>
                    <a:lstStyle/>
                    <a:p>
                      <a:pPr algn="ctr" fontAlgn="ctr"/>
                      <a:r>
                        <a:rPr lang="es-CO" sz="1400" kern="1200" dirty="0">
                          <a:solidFill>
                            <a:schemeClr val="accent1">
                              <a:lumMod val="50000"/>
                            </a:schemeClr>
                          </a:solidFill>
                          <a:latin typeface="+mn-lt"/>
                          <a:ea typeface="+mn-ea"/>
                          <a:cs typeface="+mn-cs"/>
                        </a:rPr>
                        <a:t>122</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684</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28%</a:t>
                      </a:r>
                    </a:p>
                  </a:txBody>
                  <a:tcPr marL="0" marR="0" marT="0" marB="0" anchor="ctr"/>
                </a:tc>
                <a:extLst>
                  <a:ext uri="{0D108BD9-81ED-4DB2-BD59-A6C34878D82A}">
                    <a16:rowId xmlns:a16="http://schemas.microsoft.com/office/drawing/2014/main" val="2109363137"/>
                  </a:ext>
                </a:extLst>
              </a:tr>
              <a:tr h="291463">
                <a:tc>
                  <a:txBody>
                    <a:bodyPr/>
                    <a:lstStyle/>
                    <a:p>
                      <a:r>
                        <a:rPr lang="es-CO" sz="1400" b="1" dirty="0">
                          <a:solidFill>
                            <a:schemeClr val="accent1">
                              <a:lumMod val="50000"/>
                            </a:schemeClr>
                          </a:solidFill>
                        </a:rPr>
                        <a:t>TOTAL </a:t>
                      </a:r>
                      <a:r>
                        <a:rPr lang="es-CO" sz="1400" b="0" dirty="0">
                          <a:solidFill>
                            <a:schemeClr val="accent1">
                              <a:lumMod val="50000"/>
                            </a:schemeClr>
                          </a:solidFill>
                        </a:rPr>
                        <a:t>(*)</a:t>
                      </a:r>
                    </a:p>
                  </a:txBody>
                  <a:tcPr anchor="ctr"/>
                </a:tc>
                <a:tc>
                  <a:txBody>
                    <a:bodyPr/>
                    <a:lstStyle/>
                    <a:p>
                      <a:pPr algn="ctr" fontAlgn="ctr"/>
                      <a:r>
                        <a:rPr lang="es-CO" sz="1400" b="1" kern="1200" dirty="0">
                          <a:solidFill>
                            <a:schemeClr val="accent1">
                              <a:lumMod val="50000"/>
                            </a:schemeClr>
                          </a:solidFill>
                          <a:latin typeface="+mn-lt"/>
                          <a:ea typeface="+mn-ea"/>
                          <a:cs typeface="+mn-cs"/>
                        </a:rPr>
                        <a:t>873</a:t>
                      </a:r>
                    </a:p>
                  </a:txBody>
                  <a:tcPr marL="0" marR="0" marT="0" marB="0" anchor="ctr"/>
                </a:tc>
                <a:tc>
                  <a:txBody>
                    <a:bodyPr/>
                    <a:lstStyle/>
                    <a:p>
                      <a:pPr algn="ctr" fontAlgn="ctr"/>
                      <a:r>
                        <a:rPr lang="es-CO" sz="1400" b="1" kern="1200" dirty="0">
                          <a:solidFill>
                            <a:schemeClr val="accent1">
                              <a:lumMod val="50000"/>
                            </a:schemeClr>
                          </a:solidFill>
                          <a:latin typeface="+mn-lt"/>
                          <a:ea typeface="+mn-ea"/>
                          <a:cs typeface="+mn-cs"/>
                        </a:rPr>
                        <a:t>1.823</a:t>
                      </a:r>
                    </a:p>
                  </a:txBody>
                  <a:tcPr marL="0" marR="0" marT="0" marB="0" anchor="ctr"/>
                </a:tc>
                <a:tc>
                  <a:txBody>
                    <a:bodyPr/>
                    <a:lstStyle/>
                    <a:p>
                      <a:pPr algn="ctr" fontAlgn="ctr"/>
                      <a:r>
                        <a:rPr lang="es-CO" sz="1400" b="1" kern="1200" dirty="0">
                          <a:solidFill>
                            <a:schemeClr val="accent1">
                              <a:lumMod val="50000"/>
                            </a:schemeClr>
                          </a:solidFill>
                          <a:latin typeface="+mn-lt"/>
                          <a:ea typeface="+mn-ea"/>
                          <a:cs typeface="+mn-cs"/>
                        </a:rPr>
                        <a:t>23%</a:t>
                      </a:r>
                    </a:p>
                  </a:txBody>
                  <a:tcPr marL="0" marR="0" marT="0" marB="0"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t>
            </a:r>
            <a:r>
              <a:rPr lang="es-CO" altLang="es-CO" sz="1200" dirty="0">
                <a:solidFill>
                  <a:srgbClr val="4472C4">
                    <a:lumMod val="50000"/>
                  </a:srgbClr>
                </a:solidFill>
                <a:latin typeface="Calibri" panose="020F0502020204030204"/>
                <a:ea typeface="Times New Roman" panose="02020603050405020304" pitchFamily="18" charset="0"/>
                <a:cs typeface="Arial" panose="020B0604020202020204" pitchFamily="34" charset="0"/>
              </a:rPr>
              <a:t>mayo</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616496"/>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4.396</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8.323</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2.162</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2.222</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39990467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rgbClr val="002060"/>
                </a:solidFill>
                <a:effectLst/>
                <a:uLnTx/>
                <a:uFillTx/>
                <a:latin typeface="Candara"/>
              </a:rPr>
              <a:t>mayo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CANTIDAD DE CESTAS</a:t>
                      </a:r>
                    </a:p>
                    <a:p>
                      <a:pPr marL="0" algn="ctr" defTabSz="914400" rtl="0" eaLnBrk="1" latinLnBrk="0" hangingPunct="1"/>
                      <a:r>
                        <a:rPr lang="es-CO" sz="1400" b="1" kern="1200" dirty="0">
                          <a:solidFill>
                            <a:schemeClr val="accent1">
                              <a:lumMod val="50000"/>
                            </a:schemeClr>
                          </a:solidFill>
                        </a:rPr>
                        <a:t>TIPO I (M-121)</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4.345</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13.769</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1.037</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1905</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1.647</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4.101</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2.228</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8.433</a:t>
                      </a:r>
                    </a:p>
                  </a:txBody>
                  <a:tcPr marL="9525" marR="9525" marT="9525" marB="0" anchor="ctr"/>
                </a:tc>
                <a:tc>
                  <a:txBody>
                    <a:bodyPr/>
                    <a:lstStyle/>
                    <a:p>
                      <a:pPr marL="0" algn="ctr" defTabSz="914400" rtl="0" eaLnBrk="1" latinLnBrk="0" hangingPunct="1"/>
                      <a:r>
                        <a:rPr lang="es-CO" sz="1400" b="1" u="none" strike="noStrike" kern="1200" dirty="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744201"/>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mayo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dirty="0">
                <a:solidFill>
                  <a:srgbClr val="002060"/>
                </a:solidFill>
                <a:latin typeface="Candara"/>
              </a:rPr>
              <a:t>mayo </a:t>
            </a:r>
            <a:r>
              <a:rPr kumimoji="0" lang="es-CO" sz="1600" b="1" i="0" u="none" strike="noStrike" kern="1200" cap="small" spc="0" normalizeH="0" baseline="0" noProof="0" dirty="0">
                <a:ln>
                  <a:noFill/>
                </a:ln>
                <a:solidFill>
                  <a:srgbClr val="002060"/>
                </a:solidFill>
                <a:effectLst/>
                <a:uLnTx/>
                <a:uFillTx/>
                <a:latin typeface="Candara"/>
              </a:rPr>
              <a:t>de </a:t>
            </a:r>
            <a:r>
              <a:rPr lang="es-CO" sz="1600" b="1" cap="small" dirty="0">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119836" y="1408143"/>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dirty="0">
                          <a:solidFill>
                            <a:schemeClr val="accent1">
                              <a:lumMod val="50000"/>
                            </a:schemeClr>
                          </a:solidFill>
                        </a:rPr>
                        <a:t>TOTALIDAD DE CESTAS </a:t>
                      </a:r>
                      <a:endParaRPr lang="es-CO" sz="1400">
                        <a:solidFill>
                          <a:schemeClr val="accent1">
                            <a:lumMod val="50000"/>
                          </a:schemeClr>
                        </a:solidFill>
                      </a:endParaRP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dirty="0">
                          <a:solidFill>
                            <a:schemeClr val="accent1">
                              <a:lumMod val="50000"/>
                            </a:schemeClr>
                          </a:solidFill>
                        </a:rPr>
                        <a:t>TIPO CESTA</a:t>
                      </a:r>
                    </a:p>
                  </a:txBody>
                  <a:tcPr anchor="ctr"/>
                </a:tc>
                <a:tc>
                  <a:txBody>
                    <a:bodyPr/>
                    <a:lstStyle/>
                    <a:p>
                      <a:pPr algn="ctr"/>
                      <a:r>
                        <a:rPr lang="es-CO" sz="1400" b="1" dirty="0">
                          <a:solidFill>
                            <a:schemeClr val="accent1">
                              <a:lumMod val="50000"/>
                            </a:schemeClr>
                          </a:solidFill>
                        </a:rPr>
                        <a:t>PORCENTAJE</a:t>
                      </a:r>
                    </a:p>
                  </a:txBody>
                  <a:tcPr anchor="ctr"/>
                </a:tc>
                <a:tc>
                  <a:txBody>
                    <a:bodyPr/>
                    <a:lstStyle/>
                    <a:p>
                      <a:pPr algn="ctr"/>
                      <a:r>
                        <a:rPr lang="es-CO" sz="1400" b="1" dirty="0">
                          <a:solidFill>
                            <a:schemeClr val="accent1">
                              <a:lumMod val="50000"/>
                            </a:schemeClr>
                          </a:solidFill>
                        </a:rPr>
                        <a:t>CANTIDAD CESTAS</a:t>
                      </a:r>
                    </a:p>
                  </a:txBody>
                  <a:tcPr anchor="ctr"/>
                </a:tc>
                <a:tc>
                  <a:txBody>
                    <a:bodyPr/>
                    <a:lstStyle/>
                    <a:p>
                      <a:pPr algn="ctr"/>
                      <a:r>
                        <a:rPr lang="es-CO" sz="1400" b="1" dirty="0">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dirty="0">
                          <a:solidFill>
                            <a:schemeClr val="accent1">
                              <a:lumMod val="50000"/>
                            </a:schemeClr>
                          </a:solidFill>
                        </a:rPr>
                        <a:t>TIPO 1 (M-121)</a:t>
                      </a:r>
                    </a:p>
                  </a:txBody>
                  <a:tcPr/>
                </a:tc>
                <a:tc>
                  <a:txBody>
                    <a:bodyPr/>
                    <a:lstStyle/>
                    <a:p>
                      <a:pPr algn="ctr"/>
                      <a:r>
                        <a:rPr lang="es-CO" sz="1400" dirty="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a:rPr>
                        <a:t>9.736</a:t>
                      </a:r>
                    </a:p>
                  </a:txBody>
                  <a:tcPr marL="9525" marR="9525" marT="9525" marB="0" anchor="ctr"/>
                </a:tc>
                <a:tc>
                  <a:txBody>
                    <a:bodyPr/>
                    <a:lstStyle/>
                    <a:p>
                      <a:pPr algn="ctr" fontAlgn="ctr"/>
                      <a:r>
                        <a:rPr lang="es-CO" sz="1400" b="0" i="0" u="none" strike="noStrike" dirty="0">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dirty="0">
                          <a:solidFill>
                            <a:schemeClr val="accent1">
                              <a:lumMod val="50000"/>
                            </a:schemeClr>
                          </a:solidFill>
                        </a:rPr>
                        <a:t>TIPO 2 (M-123)</a:t>
                      </a:r>
                    </a:p>
                  </a:txBody>
                  <a:tcPr/>
                </a:tc>
                <a:tc>
                  <a:txBody>
                    <a:bodyPr/>
                    <a:lstStyle/>
                    <a:p>
                      <a:pPr algn="ctr"/>
                      <a:r>
                        <a:rPr lang="es-CO" sz="1400" dirty="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a:rPr>
                        <a:t>3.246</a:t>
                      </a:r>
                      <a:endParaRPr lang="es-CO" sz="1400" b="0" i="0" u="none" strike="noStrike" dirty="0">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dirty="0">
                          <a:solidFill>
                            <a:schemeClr val="accent1">
                              <a:lumMod val="50000"/>
                            </a:schemeClr>
                          </a:solidFill>
                        </a:rPr>
                        <a:t>TIPO 3 (M-124)</a:t>
                      </a:r>
                    </a:p>
                  </a:txBody>
                  <a:tcPr/>
                </a:tc>
                <a:tc>
                  <a:txBody>
                    <a:bodyPr/>
                    <a:lstStyle/>
                    <a:p>
                      <a:pPr algn="ctr"/>
                      <a:r>
                        <a:rPr lang="es-CO" sz="1400" dirty="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a:rPr>
                        <a:t>3.246</a:t>
                      </a:r>
                      <a:endParaRPr lang="es-CO" sz="1400" b="0" i="0" u="none" strike="noStrike" dirty="0">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dirty="0">
                          <a:solidFill>
                            <a:schemeClr val="accent1">
                              <a:lumMod val="50000"/>
                            </a:schemeClr>
                          </a:solidFill>
                        </a:rPr>
                        <a:t>TOTAL</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100</a:t>
                      </a:r>
                    </a:p>
                  </a:txBody>
                  <a:tcPr/>
                </a:tc>
                <a:tc>
                  <a:txBody>
                    <a:bodyPr/>
                    <a:lstStyle/>
                    <a:p>
                      <a:pPr algn="ctr" rtl="0" fontAlgn="ctr"/>
                      <a:r>
                        <a:rPr lang="es-CO" sz="1400" b="1" i="0" u="none" strike="noStrike" dirty="0">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394156" y="4454178"/>
          <a:ext cx="6589168" cy="2028493"/>
        </p:xfrm>
        <a:graphic>
          <a:graphicData uri="http://schemas.openxmlformats.org/drawingml/2006/table">
            <a:tbl>
              <a:tblPr firstRow="1" firstCol="1" bandRow="1">
                <a:tableStyleId>{68D230F3-CF80-4859-8CE7-A43EE81993B5}</a:tableStyleId>
              </a:tblPr>
              <a:tblGrid>
                <a:gridCol w="1555354">
                  <a:extLst>
                    <a:ext uri="{9D8B030D-6E8A-4147-A177-3AD203B41FA5}">
                      <a16:colId xmlns:a16="http://schemas.microsoft.com/office/drawing/2014/main" val="3123890751"/>
                    </a:ext>
                  </a:extLst>
                </a:gridCol>
                <a:gridCol w="1677938">
                  <a:extLst>
                    <a:ext uri="{9D8B030D-6E8A-4147-A177-3AD203B41FA5}">
                      <a16:colId xmlns:a16="http://schemas.microsoft.com/office/drawing/2014/main" val="2943384657"/>
                    </a:ext>
                  </a:extLst>
                </a:gridCol>
                <a:gridCol w="1677938">
                  <a:extLst>
                    <a:ext uri="{9D8B030D-6E8A-4147-A177-3AD203B41FA5}">
                      <a16:colId xmlns:a16="http://schemas.microsoft.com/office/drawing/2014/main" val="404626813"/>
                    </a:ext>
                  </a:extLst>
                </a:gridCol>
                <a:gridCol w="1677938">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dirty="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1391478">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3.217</a:t>
                      </a:r>
                      <a:endParaRPr lang="es-ES" dirty="0"/>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7.536</a:t>
                      </a:r>
                    </a:p>
                  </a:txBody>
                  <a:tcPr marL="9525" marR="9525" marT="9525" marB="0" anchor="b"/>
                </a:tc>
                <a:tc>
                  <a:txBody>
                    <a:bodyPr/>
                    <a:lstStyle/>
                    <a:p>
                      <a:pPr marL="0" algn="ctr" defTabSz="914400" rtl="0" eaLnBrk="1" fontAlgn="ctr" latinLnBrk="0" hangingPunct="1"/>
                      <a:r>
                        <a:rPr lang="es-MX" sz="1400" b="1" i="0" u="none" strike="noStrike" kern="1200" dirty="0">
                          <a:solidFill>
                            <a:srgbClr val="1F3864"/>
                          </a:solidFill>
                          <a:effectLst/>
                          <a:latin typeface="Calibri"/>
                          <a:ea typeface="+mn-ea"/>
                          <a:cs typeface="+mn-cs"/>
                        </a:rPr>
                        <a:t>750</a:t>
                      </a:r>
                      <a:endParaRPr lang="es-CO" sz="1400" b="1" i="0" u="none" strike="noStrike" kern="1200" dirty="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1.058</a:t>
                      </a: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780190" y="1215103"/>
          <a:ext cx="4959543" cy="2262264"/>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277580">
                <a:tc gridSpan="4">
                  <a:txBody>
                    <a:bodyPr/>
                    <a:lstStyle/>
                    <a:p>
                      <a:pPr algn="ctr"/>
                      <a:r>
                        <a:rPr lang="es-CO" sz="1400" b="1" u="none" strike="noStrike" kern="1200" dirty="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493476">
                <a:tc>
                  <a:txBody>
                    <a:bodyPr/>
                    <a:lstStyle/>
                    <a:p>
                      <a:pPr algn="ctr"/>
                      <a:r>
                        <a:rPr lang="es-CO" sz="1400" b="1" u="none" strike="noStrike" kern="1200" dirty="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HURTADAS*</a:t>
                      </a:r>
                      <a:endParaRPr lang="es-CO" sz="1400" b="1" u="none" strike="noStrike" kern="1200" dirty="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9826">
                <a:tc>
                  <a:txBody>
                    <a:bodyPr/>
                    <a:lstStyle/>
                    <a:p>
                      <a:pPr algn="ctr"/>
                      <a:r>
                        <a:rPr lang="es-CO" sz="1400" b="1" i="0" u="none" strike="noStrike" kern="1200" dirty="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2.200**</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27%</a:t>
                      </a:r>
                    </a:p>
                  </a:txBody>
                  <a:tcPr anchor="ctr"/>
                </a:tc>
                <a:extLst>
                  <a:ext uri="{0D108BD9-81ED-4DB2-BD59-A6C34878D82A}">
                    <a16:rowId xmlns:a16="http://schemas.microsoft.com/office/drawing/2014/main" val="1562226879"/>
                  </a:ext>
                </a:extLst>
              </a:tr>
              <a:tr h="3598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2.496</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3598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2.184</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4</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67%</a:t>
                      </a:r>
                    </a:p>
                  </a:txBody>
                  <a:tcPr anchor="ctr"/>
                </a:tc>
                <a:extLst>
                  <a:ext uri="{0D108BD9-81ED-4DB2-BD59-A6C34878D82A}">
                    <a16:rowId xmlns:a16="http://schemas.microsoft.com/office/drawing/2014/main" val="4097018651"/>
                  </a:ext>
                </a:extLst>
              </a:tr>
              <a:tr h="359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6.880</a:t>
                      </a:r>
                      <a:endParaRPr lang="es-ES" dirty="0"/>
                    </a:p>
                  </a:txBody>
                  <a:tcPr marL="9525" marR="9525" marT="9525" marB="0" anchor="ctr"/>
                </a:tc>
                <a:tc>
                  <a:txBody>
                    <a:bodyPr/>
                    <a:lstStyle/>
                    <a:p>
                      <a:pPr marL="0" algn="ctr" defTabSz="914400" rtl="0" eaLnBrk="1" fontAlgn="ctr" latinLnBrk="0" hangingPunct="1"/>
                      <a:r>
                        <a:rPr lang="es-MX" sz="1400" b="1" i="0" u="none" strike="noStrike" kern="1200" dirty="0">
                          <a:solidFill>
                            <a:srgbClr val="203864"/>
                          </a:solidFill>
                          <a:effectLst/>
                          <a:latin typeface="Calibri"/>
                          <a:ea typeface="+mn-ea"/>
                          <a:cs typeface="+mn-cs"/>
                        </a:rPr>
                        <a:t>4</a:t>
                      </a:r>
                    </a:p>
                  </a:txBody>
                  <a:tcPr marL="9525" marR="9525" marT="9525"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840691" y="3457941"/>
            <a:ext cx="53513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mayo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r>
              <a:rPr lang="es-CO" sz="1200" dirty="0">
                <a:solidFill>
                  <a:srgbClr val="002060"/>
                </a:solidFill>
                <a:latin typeface="Calibri" panose="020F0502020204030204"/>
              </a:rPr>
              <a:t>** El Concesionario reportó 2 cestas tipo M121  retiradas por obras.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7430558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chemeClr val="accent1">
                    <a:lumMod val="50000"/>
                  </a:schemeClr>
                </a:solidFill>
                <a:latin typeface="Candara"/>
              </a:rPr>
              <a:t>mayo</a:t>
            </a:r>
            <a:r>
              <a:rPr kumimoji="0" lang="es-CO" sz="1600" b="1" i="0" u="none" strike="noStrike" kern="1200" cap="small" spc="0" normalizeH="0" baseline="0" noProof="0" dirty="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dirty="0">
                          <a:solidFill>
                            <a:schemeClr val="accent1">
                              <a:lumMod val="50000"/>
                            </a:schemeClr>
                          </a:solidFill>
                        </a:rPr>
                        <a:t>TIPO CESTA</a:t>
                      </a:r>
                    </a:p>
                  </a:txBody>
                  <a:tcPr/>
                </a:tc>
                <a:tc>
                  <a:txBody>
                    <a:bodyPr/>
                    <a:lstStyle/>
                    <a:p>
                      <a:pPr algn="ctr"/>
                      <a:r>
                        <a:rPr lang="es-CO" sz="1400" dirty="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dirty="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dirty="0">
                          <a:solidFill>
                            <a:srgbClr val="203864"/>
                          </a:solidFill>
                          <a:effectLst/>
                          <a:latin typeface="Calibri" panose="020F0502020204030204" pitchFamily="34" charset="0"/>
                        </a:rPr>
                        <a:t>3.438</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dirty="0">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dirty="0">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dirty="0">
                          <a:solidFill>
                            <a:schemeClr val="accent1">
                              <a:lumMod val="50000"/>
                            </a:schemeClr>
                          </a:solidFill>
                          <a:latin typeface="+mn-lt"/>
                        </a:rPr>
                        <a:t>NOVEDADES</a:t>
                      </a:r>
                      <a:endParaRPr lang="es-CO" sz="1400" dirty="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dirty="0">
                          <a:solidFill>
                            <a:schemeClr val="accent1">
                              <a:lumMod val="50000"/>
                            </a:schemeClr>
                          </a:solidFill>
                          <a:latin typeface="+mn-lt"/>
                        </a:rPr>
                        <a:t>TIPO CESTA</a:t>
                      </a:r>
                    </a:p>
                  </a:txBody>
                  <a:tcPr anchor="ctr"/>
                </a:tc>
                <a:tc>
                  <a:txBody>
                    <a:bodyPr/>
                    <a:lstStyle/>
                    <a:p>
                      <a:pPr algn="ctr">
                        <a:spcAft>
                          <a:spcPts val="0"/>
                        </a:spcAft>
                      </a:pPr>
                      <a:r>
                        <a:rPr lang="es-CO" sz="1400" b="1" kern="1200" dirty="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dirty="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dirty="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dirty="0">
                          <a:solidFill>
                            <a:schemeClr val="accent1">
                              <a:lumMod val="50000"/>
                            </a:schemeClr>
                          </a:solidFill>
                          <a:latin typeface="+mn-lt"/>
                        </a:rPr>
                        <a:t>TIPO 1 (M-121)</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747</a:t>
                      </a: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1.436</a:t>
                      </a:r>
                    </a:p>
                  </a:txBody>
                  <a:tcPr marL="9525" marR="9525" marT="9525" marB="0" anchor="b"/>
                </a:tc>
                <a:tc>
                  <a:txBody>
                    <a:bodyPr/>
                    <a:lstStyle/>
                    <a:p>
                      <a:pPr algn="ctr"/>
                      <a:r>
                        <a:rPr lang="es-CO" sz="1400" dirty="0">
                          <a:solidFill>
                            <a:schemeClr val="accent1">
                              <a:lumMod val="50000"/>
                            </a:schemeClr>
                          </a:solidFill>
                          <a:effectLst/>
                          <a:latin typeface="+mn-lt"/>
                          <a:ea typeface="Times New Roman" panose="02020603050405020304" pitchFamily="18" charset="0"/>
                        </a:rPr>
                        <a:t>32%</a:t>
                      </a:r>
                    </a:p>
                  </a:txBody>
                  <a:tcPr anchor="ctr"/>
                </a:tc>
                <a:extLst>
                  <a:ext uri="{0D108BD9-81ED-4DB2-BD59-A6C34878D82A}">
                    <a16:rowId xmlns:a16="http://schemas.microsoft.com/office/drawing/2014/main" val="2671597833"/>
                  </a:ext>
                </a:extLst>
              </a:tr>
              <a:tr h="307719">
                <a:tc>
                  <a:txBody>
                    <a:bodyPr/>
                    <a:lstStyle/>
                    <a:p>
                      <a:pPr algn="ctr"/>
                      <a:r>
                        <a:rPr lang="es-CO" sz="1400" b="1" dirty="0">
                          <a:solidFill>
                            <a:schemeClr val="accent1">
                              <a:lumMod val="50000"/>
                            </a:schemeClr>
                          </a:solidFill>
                          <a:latin typeface="+mn-lt"/>
                        </a:rPr>
                        <a:t>TIPO 2 (M-123)</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1.973</a:t>
                      </a: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16</a:t>
                      </a:r>
                    </a:p>
                  </a:txBody>
                  <a:tcPr marL="9525" marR="9525" marT="9525" marB="0" anchor="b"/>
                </a:tc>
                <a:tc>
                  <a:txBody>
                    <a:bodyPr/>
                    <a:lstStyle/>
                    <a:p>
                      <a:pPr algn="ctr"/>
                      <a:r>
                        <a:rPr lang="es-CO" sz="1400" dirty="0">
                          <a:solidFill>
                            <a:schemeClr val="accent1">
                              <a:lumMod val="50000"/>
                            </a:schemeClr>
                          </a:solidFill>
                          <a:effectLst/>
                          <a:latin typeface="+mn-lt"/>
                          <a:ea typeface="Times New Roman" panose="02020603050405020304" pitchFamily="18" charset="0"/>
                        </a:rPr>
                        <a:t>87%</a:t>
                      </a:r>
                    </a:p>
                  </a:txBody>
                  <a:tcPr anchor="ctr"/>
                </a:tc>
                <a:extLst>
                  <a:ext uri="{0D108BD9-81ED-4DB2-BD59-A6C34878D82A}">
                    <a16:rowId xmlns:a16="http://schemas.microsoft.com/office/drawing/2014/main" val="1723866473"/>
                  </a:ext>
                </a:extLst>
              </a:tr>
              <a:tr h="307719">
                <a:tc>
                  <a:txBody>
                    <a:bodyPr/>
                    <a:lstStyle/>
                    <a:p>
                      <a:pPr algn="ctr"/>
                      <a:r>
                        <a:rPr lang="es-CO" sz="1400" b="1" dirty="0">
                          <a:solidFill>
                            <a:schemeClr val="accent1">
                              <a:lumMod val="50000"/>
                            </a:schemeClr>
                          </a:solidFill>
                          <a:latin typeface="+mn-lt"/>
                        </a:rPr>
                        <a:t>TIPO 3 (M-124)</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1.755</a:t>
                      </a: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100</a:t>
                      </a:r>
                    </a:p>
                  </a:txBody>
                  <a:tcPr marL="9525" marR="9525" marT="9525" marB="0" anchor="b"/>
                </a:tc>
                <a:tc>
                  <a:txBody>
                    <a:bodyPr/>
                    <a:lstStyle/>
                    <a:p>
                      <a:pPr algn="ctr"/>
                      <a:r>
                        <a:rPr lang="es-CO" sz="1400" dirty="0">
                          <a:solidFill>
                            <a:schemeClr val="accent1">
                              <a:lumMod val="50000"/>
                            </a:schemeClr>
                          </a:solidFill>
                          <a:effectLst/>
                          <a:latin typeface="+mn-lt"/>
                          <a:ea typeface="Times New Roman" panose="02020603050405020304" pitchFamily="18" charset="0"/>
                        </a:rPr>
                        <a:t>81%</a:t>
                      </a:r>
                    </a:p>
                  </a:txBody>
                  <a:tcPr anchor="ctr"/>
                </a:tc>
                <a:extLst>
                  <a:ext uri="{0D108BD9-81ED-4DB2-BD59-A6C34878D82A}">
                    <a16:rowId xmlns:a16="http://schemas.microsoft.com/office/drawing/2014/main" val="3370870032"/>
                  </a:ext>
                </a:extLst>
              </a:tr>
              <a:tr h="307719">
                <a:tc>
                  <a:txBody>
                    <a:bodyPr/>
                    <a:lstStyle/>
                    <a:p>
                      <a:pPr algn="ctr"/>
                      <a:r>
                        <a:rPr lang="es-CO" sz="1400" b="1" dirty="0">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4.475</a:t>
                      </a:r>
                    </a:p>
                  </a:txBody>
                  <a:tcPr marL="9525" marR="9525" marT="9525" marB="0" anchor="b"/>
                </a:tc>
                <a:tc>
                  <a:txBody>
                    <a:bodyPr/>
                    <a:lstStyle/>
                    <a:p>
                      <a:pPr marL="0" algn="ctr" defTabSz="914400" rtl="0" eaLnBrk="1" fontAlgn="b" latinLnBrk="0" hangingPunct="1"/>
                      <a:r>
                        <a:rPr lang="es-CO" sz="1400" b="1" kern="1200" dirty="0">
                          <a:solidFill>
                            <a:schemeClr val="accent1">
                              <a:lumMod val="50000"/>
                            </a:schemeClr>
                          </a:solidFill>
                          <a:latin typeface="+mn-lt"/>
                          <a:ea typeface="+mn-ea"/>
                          <a:cs typeface="+mn-cs"/>
                        </a:rPr>
                        <a:t>1.552</a:t>
                      </a:r>
                    </a:p>
                  </a:txBody>
                  <a:tcPr marL="9525" marR="9525" marT="9525" marB="0" anchor="b"/>
                </a:tc>
                <a:tc>
                  <a:txBody>
                    <a:bodyPr/>
                    <a:lstStyle/>
                    <a:p>
                      <a:pPr algn="ctr"/>
                      <a:r>
                        <a:rPr lang="es-CO" sz="1400" b="1" dirty="0">
                          <a:solidFill>
                            <a:schemeClr val="accent1">
                              <a:lumMod val="50000"/>
                            </a:schemeClr>
                          </a:solidFill>
                          <a:effectLst/>
                          <a:latin typeface="+mn-lt"/>
                          <a:ea typeface="Times New Roman" panose="02020603050405020304" pitchFamily="18" charset="0"/>
                        </a:rPr>
                        <a:t>53%</a:t>
                      </a:r>
                      <a:endParaRPr lang="es-CO" sz="1400" dirty="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118267" y="3890273"/>
          <a:ext cx="5638527" cy="1254868"/>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8187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algn="ctr" fontAlgn="ctr"/>
                      <a:r>
                        <a:rPr lang="es-CO" sz="1400" b="0" i="0" u="none" strike="noStrike">
                          <a:solidFill>
                            <a:schemeClr val="accent1">
                              <a:lumMod val="50000"/>
                            </a:schemeClr>
                          </a:solidFill>
                          <a:effectLst/>
                          <a:latin typeface="+mn-lt"/>
                        </a:rPr>
                        <a:t>2.380</a:t>
                      </a:r>
                    </a:p>
                  </a:txBody>
                  <a:tcPr marL="9525" marR="9525" marT="9525"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474775"/>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mayo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5014787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dirty="0">
                <a:ln>
                  <a:noFill/>
                </a:ln>
                <a:solidFill>
                  <a:schemeClr val="accent1">
                    <a:lumMod val="50000"/>
                  </a:schemeClr>
                </a:solidFill>
                <a:effectLst/>
                <a:uLnTx/>
                <a:uFillTx/>
                <a:latin typeface="Candara"/>
              </a:rPr>
              <a:t>Mayo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2.639</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5.814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rPr>
                        <a:t>1.321</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343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1.983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41</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2.350</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146</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1.328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530</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5.661</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dirty="0">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dirty="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nforme mensual del Concesionario.</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dirty="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r>
                  <a:rPr lang="es-CO" b="1" dirty="0">
                    <a:solidFill>
                      <a:srgbClr val="FF0000"/>
                    </a:solidFill>
                  </a:rPr>
                  <a:t>13%</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124</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110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r>
                <a:rPr lang="es-CO" b="1" dirty="0">
                  <a:solidFill>
                    <a:srgbClr val="FF0000"/>
                  </a:solidFill>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r>
                <a:rPr lang="es-CO" b="1" dirty="0">
                  <a:solidFill>
                    <a:srgbClr val="FF0000"/>
                  </a:solidFill>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algn="ctr"/>
              <a:r>
                <a:rPr lang="es-ES" sz="3200" b="1" dirty="0">
                  <a:solidFill>
                    <a:srgbClr val="C00000"/>
                  </a:solidFill>
                  <a:latin typeface="Candara" panose="020E0502030303020204" pitchFamily="34" charset="0"/>
                </a:rPr>
                <a:t>77</a:t>
              </a:r>
              <a:endParaRPr lang="es-CO" sz="3200" b="1" dirty="0">
                <a:solidFill>
                  <a:srgbClr val="C00000"/>
                </a:solidFill>
                <a:latin typeface="Candara" panose="020E0502030303020204" pitchFamily="34" charset="0"/>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r>
                <a:rPr lang="es-CO" b="1" dirty="0">
                  <a:solidFill>
                    <a:srgbClr val="FF0000"/>
                  </a:solidFill>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algn="ctr"/>
              <a:r>
                <a:rPr lang="es-CO" sz="3200" b="1" dirty="0">
                  <a:solidFill>
                    <a:srgbClr val="C00000"/>
                  </a:solidFill>
                  <a:latin typeface="Candara" panose="020E0502030303020204" pitchFamily="34" charset="0"/>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algn="ctr"/>
                <a:r>
                  <a:rPr lang="es-CO" sz="1600" b="1" dirty="0">
                    <a:effectLst>
                      <a:outerShdw blurRad="38100" dist="38100" dir="2700000" algn="tl">
                        <a:srgbClr val="000000">
                          <a:alpha val="43137"/>
                        </a:srgbClr>
                      </a:outerShdw>
                    </a:effectLst>
                    <a:latin typeface="Candara" panose="020E0502030303020204" pitchFamily="34" charset="0"/>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r>
                  <a:rPr lang="es-CO" b="1" dirty="0">
                    <a:solidFill>
                      <a:srgbClr val="FF0000"/>
                    </a:solidFill>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algn="ctr"/>
                <a:r>
                  <a:rPr lang="es-CO" sz="2000" b="1" dirty="0">
                    <a:solidFill>
                      <a:srgbClr val="C00000"/>
                    </a:solidFill>
                    <a:effectLst>
                      <a:outerShdw blurRad="38100" dist="38100" dir="2700000" algn="tl">
                        <a:srgbClr val="000000">
                          <a:alpha val="43137"/>
                        </a:srgbClr>
                      </a:outerShdw>
                    </a:effectLst>
                    <a:latin typeface="Candara" panose="020E0502030303020204" pitchFamily="34" charset="0"/>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80</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algn="ctr"/>
                <a:r>
                  <a:rPr lang="es-MX" sz="3200" b="1" dirty="0">
                    <a:solidFill>
                      <a:srgbClr val="C00000"/>
                    </a:solidFill>
                    <a:latin typeface="Candara" panose="020E0502030303020204" pitchFamily="34" charset="0"/>
                  </a:rPr>
                  <a:t>79</a:t>
                </a:r>
                <a:endParaRPr lang="es-CO" sz="3200" b="1" dirty="0">
                  <a:solidFill>
                    <a:srgbClr val="C00000"/>
                  </a:solidFill>
                  <a:latin typeface="Candara" panose="020E0502030303020204" pitchFamily="34" charset="0"/>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 NUEVA</a:t>
            </a:r>
          </a:p>
          <a:p>
            <a:pPr lvl="1"/>
            <a:r>
              <a:rPr lang="es-CO" sz="1600" b="0" kern="0" dirty="0">
                <a:solidFill>
                  <a:schemeClr val="accent1">
                    <a:lumMod val="50000"/>
                  </a:schemeClr>
                </a:solidFill>
              </a:rPr>
              <a:t>Junio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r>
              <a:rPr lang="es-CO" sz="3200" b="1" dirty="0">
                <a:solidFill>
                  <a:schemeClr val="accent1">
                    <a:lumMod val="50000"/>
                  </a:schemeClr>
                </a:solidFill>
                <a:latin typeface="Candara" panose="020E0502030303020204" pitchFamily="34" charset="0"/>
              </a:rPr>
              <a:t>Flota Vehicular </a:t>
            </a:r>
          </a:p>
          <a:p>
            <a:pPr algn="ctr"/>
            <a:r>
              <a:rPr lang="es-CO" sz="3200" b="1" dirty="0">
                <a:solidFill>
                  <a:schemeClr val="accent1">
                    <a:lumMod val="50000"/>
                  </a:schemeClr>
                </a:solidFill>
                <a:latin typeface="Candara" panose="020E0502030303020204" pitchFamily="34" charset="0"/>
              </a:rPr>
              <a:t>551</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algn="ctr"/>
            <a:r>
              <a:rPr lang="es-CO" sz="3200" b="1" dirty="0">
                <a:solidFill>
                  <a:srgbClr val="008CC4"/>
                </a:solidFill>
                <a:effectLst>
                  <a:outerShdw blurRad="38100" dist="38100" dir="2700000" algn="tl">
                    <a:srgbClr val="000000">
                      <a:alpha val="43137"/>
                    </a:srgbClr>
                  </a:outerShdw>
                </a:effectLst>
                <a:latin typeface="Candara" panose="020E0502030303020204" pitchFamily="34" charset="0"/>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s-CO" sz="1400" dirty="0">
                <a:solidFill>
                  <a:srgbClr val="C00000"/>
                </a:solidFill>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cstate="screen">
            <a:extLst>
              <a:ext uri="{28A0092B-C50C-407E-A947-70E740481C1C}">
                <a14:useLocalDpi xmlns:a14="http://schemas.microsoft.com/office/drawing/2010/main"/>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FLOTA VEHICULAR</a:t>
            </a:r>
          </a:p>
          <a:p>
            <a:pPr lvl="1"/>
            <a:r>
              <a:rPr lang="es-CO" sz="1600" b="0" kern="0" dirty="0">
                <a:solidFill>
                  <a:schemeClr val="accent1">
                    <a:lumMod val="50000"/>
                  </a:schemeClr>
                </a:solidFill>
              </a:rPr>
              <a:t>Tipología Junio 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Compactador: 			         271</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Camión:   					  26</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Utilitarios:   			          139</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r>
              <a:rPr lang="es-CO" sz="3200" b="1" dirty="0" err="1">
                <a:solidFill>
                  <a:srgbClr val="008CC4"/>
                </a:solidFill>
                <a:latin typeface="Candara" panose="020E0502030303020204" pitchFamily="34" charset="0"/>
              </a:rPr>
              <a:t>AmpIirrol</a:t>
            </a:r>
            <a:r>
              <a:rPr lang="es-CO" sz="3200" b="1" dirty="0">
                <a:solidFill>
                  <a:srgbClr val="008CC4"/>
                </a:solidFill>
                <a:latin typeface="Candara" panose="020E0502030303020204" pitchFamily="34" charset="0"/>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r>
              <a:rPr lang="es-CO" sz="3200" b="1" dirty="0">
                <a:solidFill>
                  <a:srgbClr val="008CC4"/>
                </a:solidFill>
                <a:latin typeface="Candara" panose="020E0502030303020204" pitchFamily="34" charset="0"/>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r>
              <a:rPr lang="es-CO" sz="3600" b="1" kern="0" cap="small" dirty="0">
                <a:solidFill>
                  <a:srgbClr val="002060"/>
                </a:solidFill>
                <a:latin typeface="Candara" panose="020E0502030303020204" pitchFamily="34" charset="0"/>
              </a:rPr>
              <a:t>Total 551</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1.769**</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kern="0" dirty="0">
                <a:solidFill>
                  <a:srgbClr val="002060"/>
                </a:solidFill>
              </a:rPr>
              <a:t>CONTENEDORES</a:t>
            </a:r>
          </a:p>
          <a:p>
            <a:pPr lvl="1">
              <a:defRPr/>
            </a:pPr>
            <a:r>
              <a:rPr lang="es-CO" sz="1600" kern="0" dirty="0">
                <a:solidFill>
                  <a:srgbClr val="002060"/>
                </a:solidFill>
              </a:rPr>
              <a:t>reportados como Instalados mayo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2.613</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a:t>
            </a:r>
            <a:r>
              <a:rPr lang="es-CO" sz="1200" b="1">
                <a:solidFill>
                  <a:srgbClr val="002060"/>
                </a:solidFill>
                <a:latin typeface="Calibri Light" panose="020F0302020204030204"/>
              </a:rPr>
              <a:t> </a:t>
            </a:r>
            <a:endParaRPr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256</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5078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dirty="0">
                <a:solidFill>
                  <a:srgbClr val="002060"/>
                </a:solidFill>
                <a:latin typeface="Calibri" panose="020F0502020204030204"/>
              </a:rPr>
              <a:t>78</a:t>
            </a: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dirty="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dirty="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4472C4">
                    <a:lumMod val="50000"/>
                  </a:srgbClr>
                </a:solidFill>
                <a:latin typeface="Calibri" panose="020F0502020204030204"/>
              </a:rPr>
              <a:t>7</a:t>
            </a: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	         217	                  9	                       </a:t>
            </a:r>
            <a:r>
              <a:rPr lang="es-CO" sz="1200" b="1" dirty="0">
                <a:solidFill>
                  <a:srgbClr val="4472C4">
                    <a:lumMod val="50000"/>
                  </a:srgbClr>
                </a:solidFill>
                <a:latin typeface="Calibri" panose="020F0502020204030204"/>
              </a:rPr>
              <a:t>280</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dirty="0">
                <a:solidFill>
                  <a:srgbClr val="4472C4">
                    <a:lumMod val="50000"/>
                  </a:srgbClr>
                </a:solidFill>
                <a:latin typeface="Calibri" panose="020F0502020204030204"/>
              </a:rPr>
              <a:t>84</a:t>
            </a: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141                            </a:t>
            </a:r>
            <a:r>
              <a:rPr lang="es-CO" sz="1200" b="1" cap="small" dirty="0">
                <a:solidFill>
                  <a:srgbClr val="4472C4">
                    <a:lumMod val="50000"/>
                  </a:srgbClr>
                </a:solidFill>
                <a:latin typeface="Calibri" panose="020F0502020204030204"/>
              </a:rPr>
              <a:t>166</a:t>
            </a:r>
            <a:endPar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09555" y="4607184"/>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37                                   564                               299                               151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349	             95	                          476	          221</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3068163"/>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dirty="0">
                <a:solidFill>
                  <a:srgbClr val="002060"/>
                </a:solidFill>
                <a:effectLst>
                  <a:outerShdw blurRad="38100" dist="38100" dir="2700000" algn="tl">
                    <a:srgbClr val="000000">
                      <a:alpha val="43137"/>
                    </a:srgbClr>
                  </a:outerShdw>
                </a:effectLst>
                <a:latin typeface="Calibri" panose="020F0502020204030204"/>
                <a:cs typeface="Calibri"/>
              </a:rPr>
              <a:t> actual</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9.576</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4.705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4.871 </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242</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lvl="1">
              <a:defRPr/>
            </a:pPr>
            <a:r>
              <a:rPr lang="es-CO" sz="1600" kern="0" dirty="0">
                <a:solidFill>
                  <a:srgbClr val="002060"/>
                </a:solidFill>
              </a:rPr>
              <a:t>Contenedores reemplazados mayo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.451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22</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,80</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3</a:t>
            </a:r>
            <a:r>
              <a:rPr lang="es-CO" sz="2400" b="1" dirty="0">
                <a:solidFill>
                  <a:srgbClr val="002060"/>
                </a:solidFill>
                <a:latin typeface="Calibri" panose="020F0502020204030204"/>
              </a:rPr>
              <a:t>76</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639740" y="4948157"/>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dirty="0">
                <a:solidFill>
                  <a:srgbClr val="002060"/>
                </a:solidFill>
                <a:latin typeface="Calibri" panose="020F0502020204030204"/>
              </a:rPr>
              <a:t>1003</a:t>
            </a:r>
            <a:r>
              <a:rPr kumimoji="0" lang="es-MX" sz="2000" b="1" i="0" u="none" strike="noStrike" kern="1200" cap="none" spc="0" normalizeH="0" baseline="0" noProof="0" dirty="0">
                <a:ln>
                  <a:noFill/>
                </a:ln>
                <a:solidFill>
                  <a:srgbClr val="002060"/>
                </a:solidFill>
                <a:effectLst/>
                <a:uLnTx/>
                <a:uFillTx/>
                <a:latin typeface="Calibri" panose="020F0502020204030204"/>
                <a:ea typeface="+mn-ea"/>
                <a:cs typeface="+mn-cs"/>
              </a:rPr>
              <a:t>*</a:t>
            </a:r>
            <a:endParaRPr kumimoji="0" lang="es-CO" sz="20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142	        118	        57              </a:t>
            </a:r>
            <a:r>
              <a:rPr lang="es-CO" sz="1600" b="1" cap="small" dirty="0">
                <a:solidFill>
                  <a:srgbClr val="4472C4">
                    <a:lumMod val="50000"/>
                  </a:srgbClr>
                </a:solidFill>
                <a:highlight>
                  <a:srgbClr val="FFFFFF"/>
                </a:highlight>
                <a:latin typeface="Calibri" panose="020F0502020204030204"/>
              </a:rPr>
              <a:t>52</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002060"/>
                </a:solidFill>
                <a:highlight>
                  <a:srgbClr val="FFFFFF"/>
                </a:highlight>
                <a:latin typeface="Calibri" panose="020F0502020204030204"/>
              </a:rPr>
              <a:t>FONTIBÓN</a:t>
            </a:r>
            <a:r>
              <a:rPr lang="es-CO" sz="1200" b="1" dirty="0">
                <a:solidFill>
                  <a:srgbClr val="4472C4"/>
                </a:solidFill>
                <a:highlight>
                  <a:srgbClr val="FFFFFF"/>
                </a:highlight>
                <a:latin typeface="Calibri" panose="020F0502020204030204"/>
              </a:rPr>
              <a:t>     </a:t>
            </a:r>
            <a:r>
              <a:rPr kumimoji="0" lang="es-CO" sz="1200" b="1" i="0" u="none" strike="noStrike" kern="1200" cap="none" spc="0" normalizeH="0" baseline="0" noProof="0" dirty="0">
                <a:ln>
                  <a:noFill/>
                </a:ln>
                <a:solidFill>
                  <a:srgbClr val="4472C4"/>
                </a:solidFill>
                <a:effectLst/>
                <a:highlight>
                  <a:srgbClr val="FFFFFF"/>
                </a:highlight>
                <a:uLnTx/>
                <a:uFillTx/>
                <a:latin typeface="Calibri" panose="020F0502020204030204"/>
                <a:ea typeface="+mj-ea"/>
                <a:cs typeface="+mj-cs"/>
              </a:rPr>
              <a:t> </a:t>
            </a:r>
            <a:r>
              <a:rPr lang="es-CO" sz="1200" b="1" dirty="0">
                <a:solidFill>
                  <a:srgbClr val="002060"/>
                </a:solidFill>
                <a:highlight>
                  <a:srgbClr val="FFFFFF"/>
                </a:highlight>
                <a:latin typeface="Calibri" panose="020F0502020204030204"/>
              </a:rPr>
              <a:t>KENNEDY</a:t>
            </a:r>
          </a:p>
          <a:p>
            <a:pPr algn="ctr">
              <a:defRPr/>
            </a:pPr>
            <a:r>
              <a:rPr lang="es-CO" sz="1600" b="1" dirty="0">
                <a:solidFill>
                  <a:srgbClr val="002060"/>
                </a:solidFill>
                <a:highlight>
                  <a:srgbClr val="FFFFFF"/>
                </a:highlight>
                <a:latin typeface="Calibri" panose="020F0502020204030204"/>
              </a:rPr>
              <a:t>255         </a:t>
            </a:r>
            <a:r>
              <a:rPr kumimoji="0" lang="es-CO" sz="1600" b="1" i="0" u="none" strike="noStrike" kern="1200" cap="none" spc="0" normalizeH="0" baseline="0" noProof="0" dirty="0">
                <a:ln>
                  <a:noFill/>
                </a:ln>
                <a:solidFill>
                  <a:srgbClr val="002060"/>
                </a:solidFill>
                <a:effectLst/>
                <a:highlight>
                  <a:srgbClr val="FFFFFF"/>
                </a:highlight>
                <a:uLnTx/>
                <a:uFillTx/>
                <a:latin typeface="Calibri" panose="020F0502020204030204"/>
                <a:ea typeface="+mj-ea"/>
                <a:cs typeface="+mj-cs"/>
              </a:rPr>
              <a:t> </a:t>
            </a:r>
            <a:r>
              <a:rPr lang="es-CO" sz="1600" b="1" dirty="0">
                <a:solidFill>
                  <a:srgbClr val="002060"/>
                </a:solidFill>
                <a:highlight>
                  <a:srgbClr val="FFFFFF"/>
                </a:highlight>
                <a:latin typeface="Calibri" panose="020F0502020204030204"/>
              </a:rPr>
              <a:t>748</a:t>
            </a:r>
            <a:endPar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685</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245		111		181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37		</a:t>
            </a:r>
            <a:r>
              <a:rPr lang="es-CO" sz="1600" b="1" dirty="0">
                <a:solidFill>
                  <a:srgbClr val="4472C4">
                    <a:lumMod val="50000"/>
                  </a:srgbClr>
                </a:solidFill>
                <a:latin typeface="Calibri" panose="020F0502020204030204"/>
              </a:rPr>
              <a:t>98</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dirty="0">
                <a:solidFill>
                  <a:srgbClr val="4472C4">
                    <a:lumMod val="50000"/>
                  </a:srgbClr>
                </a:solidFill>
                <a:latin typeface="Calibri" panose="020F0502020204030204"/>
              </a:rPr>
              <a:t>9</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indent="-171450" algn="just">
              <a:buFont typeface="Arial" panose="020B0604020202020204" pitchFamily="34" charset="0"/>
              <a:buChar char="•"/>
              <a:defRPr/>
            </a:pPr>
            <a:r>
              <a:rPr lang="es-CO" sz="900" dirty="0">
                <a:solidFill>
                  <a:srgbClr val="002060"/>
                </a:solidFill>
                <a:latin typeface="Calibri" panose="020F0502020204030204"/>
              </a:rPr>
              <a:t>*Se reportaron 13 contenedores remplazados, en el informe del Concesionario de mayo de 2024.</a:t>
            </a:r>
            <a:endParaRPr lang="es-CO" sz="900" b="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ea typeface="+mn-ea"/>
                <a:cs typeface="+mn-cs"/>
              </a:rPr>
              <a:t>         Zonas de mayor vandalismo al esquema de Contenerización</a:t>
            </a:r>
            <a:r>
              <a:rPr lang="es-CO" sz="1600" cap="small" dirty="0">
                <a:solidFill>
                  <a:srgbClr val="002060"/>
                </a:solidFill>
                <a:latin typeface="Candara"/>
              </a:rPr>
              <a:t> junio </a:t>
            </a:r>
            <a:r>
              <a:rPr kumimoji="0" lang="es-CO" sz="1600" i="0" u="none" strike="noStrike" kern="1200" cap="small" spc="0" normalizeH="0" baseline="0" noProof="0" dirty="0">
                <a:ln>
                  <a:noFill/>
                </a:ln>
                <a:solidFill>
                  <a:srgbClr val="002060"/>
                </a:solidFill>
                <a:effectLst/>
                <a:uLnTx/>
                <a:uFillTx/>
                <a:latin typeface="Candara"/>
                <a:ea typeface="+mn-ea"/>
                <a:cs typeface="+mn-cs"/>
              </a:rPr>
              <a:t>– 2024</a:t>
            </a:r>
            <a:r>
              <a:rPr lang="es-CO" sz="1600" cap="small" dirty="0">
                <a:solidFill>
                  <a:srgbClr val="002060"/>
                </a:solidFill>
                <a:latin typeface="Candara"/>
              </a:rPr>
              <a:t> </a:t>
            </a:r>
            <a:r>
              <a:rPr lang="es-CO" sz="1600" cap="small" dirty="0">
                <a:solidFill>
                  <a:srgbClr val="4472C4"/>
                </a:solidFill>
                <a:latin typeface="Candara"/>
              </a:rPr>
              <a:t> </a:t>
            </a:r>
            <a:endParaRPr lang="es-CO" sz="1600" b="0" i="0" u="none" strike="noStrike" kern="1200" cap="small" spc="0" normalizeH="0" baseline="0" noProof="0" dirty="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8" y="1506685"/>
            <a:ext cx="2884160" cy="553998"/>
          </a:xfrm>
          <a:prstGeom prst="rect">
            <a:avLst/>
          </a:prstGeom>
          <a:noFill/>
        </p:spPr>
        <p:txBody>
          <a:bodyPr wrap="square" rtlCol="0">
            <a:spAutoFit/>
          </a:bodyPr>
          <a:lstStyle/>
          <a:p>
            <a:pPr>
              <a:defRPr/>
            </a:pPr>
            <a:r>
              <a:rPr kumimoji="0" lang="es-CO" sz="16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Santa Fe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20 de julio              Veracruz   </a:t>
            </a: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USAQUEN 	             CHAPINERO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400" cap="small" dirty="0">
                <a:solidFill>
                  <a:srgbClr val="4472C4">
                    <a:lumMod val="50000"/>
                  </a:srgbClr>
                </a:solidFill>
                <a:latin typeface="Calibri Light" panose="020F0302020204030204"/>
              </a:rPr>
              <a:t>Horizontes Norte</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lang="es-CO" sz="1400" cap="small" dirty="0">
                <a:solidFill>
                  <a:srgbClr val="4472C4">
                    <a:lumMod val="50000"/>
                  </a:srgbClr>
                </a:solidFill>
                <a:latin typeface="Calibri Light" panose="020F0302020204030204"/>
              </a:rPr>
              <a:t>Porciúncula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Casos de Éxito junio</a:t>
            </a: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2024</a:t>
            </a:r>
            <a:r>
              <a:rPr lang="es-CO" sz="1600" cap="small" dirty="0">
                <a:solidFill>
                  <a:srgbClr val="002060"/>
                </a:solidFill>
                <a:latin typeface="Candara"/>
              </a:rPr>
              <a:t> </a:t>
            </a:r>
            <a:endParaRPr lang="es-CO" sz="1600" b="0" i="0" u="none" strike="noStrike" kern="1200" cap="small" spc="0" normalizeH="0" baseline="0" noProof="0" dirty="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junio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 name="Imagen 6">
            <a:extLst>
              <a:ext uri="{FF2B5EF4-FFF2-40B4-BE49-F238E27FC236}">
                <a16:creationId xmlns:a16="http://schemas.microsoft.com/office/drawing/2014/main" id="{1B83B5B4-F4EF-CA1C-02DE-1AC45361038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49929" y="2078543"/>
            <a:ext cx="3605616" cy="3044076"/>
          </a:xfrm>
          <a:prstGeom prst="rect">
            <a:avLst/>
          </a:prstGeom>
        </p:spPr>
      </p:pic>
      <p:pic>
        <p:nvPicPr>
          <p:cNvPr id="10" name="Imagen 9">
            <a:extLst>
              <a:ext uri="{FF2B5EF4-FFF2-40B4-BE49-F238E27FC236}">
                <a16:creationId xmlns:a16="http://schemas.microsoft.com/office/drawing/2014/main" id="{5C1143A8-A6B1-F129-2B76-4912CAFCB70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292563" y="2078544"/>
            <a:ext cx="3801023" cy="3044076"/>
          </a:xfrm>
          <a:prstGeom prst="rect">
            <a:avLst/>
          </a:prstGeom>
        </p:spPr>
      </p:pic>
      <p:pic>
        <p:nvPicPr>
          <p:cNvPr id="11" name="Imagen 10">
            <a:extLst>
              <a:ext uri="{FF2B5EF4-FFF2-40B4-BE49-F238E27FC236}">
                <a16:creationId xmlns:a16="http://schemas.microsoft.com/office/drawing/2014/main" id="{4DFE798A-9E96-C790-DEDF-1E26BFE9047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247130" y="2078542"/>
            <a:ext cx="3460076" cy="3044076"/>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a:t>
            </a:r>
            <a:r>
              <a:rPr lang="es-MX" sz="1600" cap="small" dirty="0">
                <a:solidFill>
                  <a:srgbClr val="4472C4">
                    <a:lumMod val="50000"/>
                  </a:srgbClr>
                </a:solidFill>
                <a:latin typeface="Candara" panose="020E0502030303020204" pitchFamily="34" charset="0"/>
              </a:rPr>
              <a:t>c</a:t>
            </a:r>
            <a:r>
              <a:rPr kumimoji="0" lang="es-MX" sz="1600" b="0" i="0" u="none" strike="noStrike" kern="1200" cap="small" spc="0" normalizeH="0" baseline="0" noProof="0" dirty="0" err="1">
                <a:ln>
                  <a:noFill/>
                </a:ln>
                <a:solidFill>
                  <a:srgbClr val="4472C4">
                    <a:lumMod val="50000"/>
                  </a:srgbClr>
                </a:solidFill>
                <a:effectLst/>
                <a:uLnTx/>
                <a:uFillTx/>
                <a:latin typeface="Candara" panose="020E0502030303020204" pitchFamily="34" charset="0"/>
                <a:ea typeface="+mn-ea"/>
                <a:cs typeface="+mn-cs"/>
              </a:rPr>
              <a:t>ontenerización</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junio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9" name="Picture 8">
            <a:extLst>
              <a:ext uri="{FF2B5EF4-FFF2-40B4-BE49-F238E27FC236}">
                <a16:creationId xmlns:a16="http://schemas.microsoft.com/office/drawing/2014/main" id="{533B4EC3-868C-B25D-4EC3-A04537507D7B}"/>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935377" y="2099029"/>
            <a:ext cx="3672267" cy="3026277"/>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6">
            <a:extLst>
              <a:ext uri="{FF2B5EF4-FFF2-40B4-BE49-F238E27FC236}">
                <a16:creationId xmlns:a16="http://schemas.microsoft.com/office/drawing/2014/main" id="{BBFC9DD8-3CA3-AF04-A5D3-B9CC52177DE4}"/>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607643" y="2097828"/>
            <a:ext cx="4147777" cy="3026278"/>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item 1">
            <a:extLst>
              <a:ext uri="{FF2B5EF4-FFF2-40B4-BE49-F238E27FC236}">
                <a16:creationId xmlns:a16="http://schemas.microsoft.com/office/drawing/2014/main" id="{1830F4D6-729C-2C44-58BD-A801D2E96D19}"/>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1209" y="2072064"/>
            <a:ext cx="3509567" cy="30520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719624" y="189615"/>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kern="0" dirty="0">
                <a:solidFill>
                  <a:srgbClr val="4472C4">
                    <a:lumMod val="50000"/>
                  </a:srgbClr>
                </a:solidFill>
              </a:rPr>
              <a:t>CONTENEDORES</a:t>
            </a:r>
          </a:p>
          <a:p>
            <a:pPr>
              <a:defRPr/>
            </a:pPr>
            <a:r>
              <a:rPr lang="es-CO" sz="1600" cap="small" dirty="0">
                <a:solidFill>
                  <a:srgbClr val="4472C4">
                    <a:lumMod val="50000"/>
                  </a:srgbClr>
                </a:solidFill>
                <a:latin typeface="Candara" panose="020E0502030303020204" pitchFamily="34" charset="0"/>
              </a:rPr>
              <a:t>           </a:t>
            </a:r>
            <a:r>
              <a:rPr lang="es-MX" sz="1600" cap="small" dirty="0">
                <a:solidFill>
                  <a:srgbClr val="4472C4">
                    <a:lumMod val="50000"/>
                  </a:srgbClr>
                </a:solidFill>
                <a:latin typeface="Candara" panose="020E0502030303020204" pitchFamily="34" charset="0"/>
              </a:rPr>
              <a:t>esquema de contenerización junio - 2024</a:t>
            </a:r>
            <a:endParaRPr lang="es-CO" sz="1600" cap="small" dirty="0">
              <a:solidFill>
                <a:srgbClr val="4472C4">
                  <a:lumMod val="50000"/>
                </a:srgbClr>
              </a:solidFill>
              <a:latin typeface="Candara" panose="020E0502030303020204" pitchFamily="34" charset="0"/>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1040" name="Picture 16" descr="item 4">
            <a:extLst>
              <a:ext uri="{FF2B5EF4-FFF2-40B4-BE49-F238E27FC236}">
                <a16:creationId xmlns:a16="http://schemas.microsoft.com/office/drawing/2014/main" id="{F3974FA8-BFDF-5D87-9694-AEC407EB0581}"/>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175488" y="2100440"/>
            <a:ext cx="3758150" cy="3025597"/>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n 5">
            <a:extLst>
              <a:ext uri="{FF2B5EF4-FFF2-40B4-BE49-F238E27FC236}">
                <a16:creationId xmlns:a16="http://schemas.microsoft.com/office/drawing/2014/main" id="{7928D0C0-CE4E-9557-B5F4-0B2DBF9F7C75}"/>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8042656" y="2100650"/>
            <a:ext cx="3707423" cy="3050839"/>
          </a:xfrm>
          <a:prstGeom prst="rect">
            <a:avLst/>
          </a:prstGeom>
        </p:spPr>
      </p:pic>
      <p:pic>
        <p:nvPicPr>
          <p:cNvPr id="8" name="Imagen 7">
            <a:extLst>
              <a:ext uri="{FF2B5EF4-FFF2-40B4-BE49-F238E27FC236}">
                <a16:creationId xmlns:a16="http://schemas.microsoft.com/office/drawing/2014/main" id="{77C2DB9A-CCBF-CA47-0A27-B578F8290EBD}"/>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410149" y="2090688"/>
            <a:ext cx="3715657" cy="3025596"/>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junio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7" name="Imagen 6">
            <a:extLst>
              <a:ext uri="{FF2B5EF4-FFF2-40B4-BE49-F238E27FC236}">
                <a16:creationId xmlns:a16="http://schemas.microsoft.com/office/drawing/2014/main" id="{55A464AA-D654-B1C5-D40D-DD61C7B64269}"/>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1978" y="2087256"/>
            <a:ext cx="3733568" cy="3004725"/>
          </a:xfrm>
          <a:prstGeom prst="rect">
            <a:avLst/>
          </a:prstGeom>
        </p:spPr>
      </p:pic>
      <p:pic>
        <p:nvPicPr>
          <p:cNvPr id="9" name="Imagen 8">
            <a:extLst>
              <a:ext uri="{FF2B5EF4-FFF2-40B4-BE49-F238E27FC236}">
                <a16:creationId xmlns:a16="http://schemas.microsoft.com/office/drawing/2014/main" id="{CD9D0E68-7B43-71B3-8E2A-89C669CB0EC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4155545" y="2087256"/>
            <a:ext cx="3890705" cy="3055051"/>
          </a:xfrm>
          <a:prstGeom prst="rect">
            <a:avLst/>
          </a:prstGeom>
        </p:spPr>
      </p:pic>
      <p:pic>
        <p:nvPicPr>
          <p:cNvPr id="10" name="Imagen 9">
            <a:extLst>
              <a:ext uri="{FF2B5EF4-FFF2-40B4-BE49-F238E27FC236}">
                <a16:creationId xmlns:a16="http://schemas.microsoft.com/office/drawing/2014/main" id="{778D2982-AB49-5FF0-B924-0B2175243D7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8073944" y="2128545"/>
            <a:ext cx="3696077" cy="2955051"/>
          </a:xfrm>
          <a:prstGeom prst="rect">
            <a:avLst/>
          </a:prstGeom>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junio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4" name="Picture 2" descr="item 2">
            <a:extLst>
              <a:ext uri="{FF2B5EF4-FFF2-40B4-BE49-F238E27FC236}">
                <a16:creationId xmlns:a16="http://schemas.microsoft.com/office/drawing/2014/main" id="{A64A0987-E17B-4252-8B1F-5145884E9F3A}"/>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23680" y="2162011"/>
            <a:ext cx="3387882" cy="313613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item 5">
            <a:extLst>
              <a:ext uri="{FF2B5EF4-FFF2-40B4-BE49-F238E27FC236}">
                <a16:creationId xmlns:a16="http://schemas.microsoft.com/office/drawing/2014/main" id="{69669CE4-062E-4E45-89BA-D3BAD5543EFB}"/>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4235506" y="2168896"/>
            <a:ext cx="3478507" cy="314276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item 2">
            <a:extLst>
              <a:ext uri="{FF2B5EF4-FFF2-40B4-BE49-F238E27FC236}">
                <a16:creationId xmlns:a16="http://schemas.microsoft.com/office/drawing/2014/main" id="{4DBF3E80-3205-4E80-B89D-CF5D6556E504}"/>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937957" y="2162011"/>
            <a:ext cx="3628005" cy="31287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2018 a 2023</a:t>
            </a:r>
          </a:p>
          <a:p>
            <a:pPr lvl="1"/>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a:t>
            </a:r>
            <a:r>
              <a:rPr lang="es-CO" sz="900">
                <a:solidFill>
                  <a:schemeClr val="accent1">
                    <a:lumMod val="50000"/>
                  </a:schemeClr>
                </a:solidFill>
              </a:rPr>
              <a:t>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159559456"/>
              </p:ext>
            </p:extLst>
          </p:nvPr>
        </p:nvGraphicFramePr>
        <p:xfrm>
          <a:off x="1478358" y="1454697"/>
          <a:ext cx="9306967" cy="250705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FD89C1B1-D321-628E-E320-59870FBF471F}"/>
              </a:ext>
            </a:extLst>
          </p:cNvPr>
          <p:cNvGraphicFramePr>
            <a:graphicFrameLocks noGrp="1"/>
          </p:cNvGraphicFramePr>
          <p:nvPr>
            <p:extLst>
              <p:ext uri="{D42A27DB-BD31-4B8C-83A1-F6EECF244321}">
                <p14:modId xmlns:p14="http://schemas.microsoft.com/office/powerpoint/2010/main" val="1654746849"/>
              </p:ext>
            </p:extLst>
          </p:nvPr>
        </p:nvGraphicFramePr>
        <p:xfrm>
          <a:off x="904829" y="4164081"/>
          <a:ext cx="10325100" cy="1800225"/>
        </p:xfrm>
        <a:graphic>
          <a:graphicData uri="http://schemas.openxmlformats.org/drawingml/2006/table">
            <a:tbl>
              <a:tblPr/>
              <a:tblGrid>
                <a:gridCol w="876300">
                  <a:extLst>
                    <a:ext uri="{9D8B030D-6E8A-4147-A177-3AD203B41FA5}">
                      <a16:colId xmlns:a16="http://schemas.microsoft.com/office/drawing/2014/main" val="1755041881"/>
                    </a:ext>
                  </a:extLst>
                </a:gridCol>
                <a:gridCol w="787400">
                  <a:extLst>
                    <a:ext uri="{9D8B030D-6E8A-4147-A177-3AD203B41FA5}">
                      <a16:colId xmlns:a16="http://schemas.microsoft.com/office/drawing/2014/main" val="114962494"/>
                    </a:ext>
                  </a:extLst>
                </a:gridCol>
                <a:gridCol w="787400">
                  <a:extLst>
                    <a:ext uri="{9D8B030D-6E8A-4147-A177-3AD203B41FA5}">
                      <a16:colId xmlns:a16="http://schemas.microsoft.com/office/drawing/2014/main" val="694988199"/>
                    </a:ext>
                  </a:extLst>
                </a:gridCol>
                <a:gridCol w="787400">
                  <a:extLst>
                    <a:ext uri="{9D8B030D-6E8A-4147-A177-3AD203B41FA5}">
                      <a16:colId xmlns:a16="http://schemas.microsoft.com/office/drawing/2014/main" val="4160449922"/>
                    </a:ext>
                  </a:extLst>
                </a:gridCol>
                <a:gridCol w="787400">
                  <a:extLst>
                    <a:ext uri="{9D8B030D-6E8A-4147-A177-3AD203B41FA5}">
                      <a16:colId xmlns:a16="http://schemas.microsoft.com/office/drawing/2014/main" val="2174266102"/>
                    </a:ext>
                  </a:extLst>
                </a:gridCol>
                <a:gridCol w="787400">
                  <a:extLst>
                    <a:ext uri="{9D8B030D-6E8A-4147-A177-3AD203B41FA5}">
                      <a16:colId xmlns:a16="http://schemas.microsoft.com/office/drawing/2014/main" val="3594144631"/>
                    </a:ext>
                  </a:extLst>
                </a:gridCol>
                <a:gridCol w="787400">
                  <a:extLst>
                    <a:ext uri="{9D8B030D-6E8A-4147-A177-3AD203B41FA5}">
                      <a16:colId xmlns:a16="http://schemas.microsoft.com/office/drawing/2014/main" val="3513151730"/>
                    </a:ext>
                  </a:extLst>
                </a:gridCol>
                <a:gridCol w="787400">
                  <a:extLst>
                    <a:ext uri="{9D8B030D-6E8A-4147-A177-3AD203B41FA5}">
                      <a16:colId xmlns:a16="http://schemas.microsoft.com/office/drawing/2014/main" val="941859190"/>
                    </a:ext>
                  </a:extLst>
                </a:gridCol>
                <a:gridCol w="787400">
                  <a:extLst>
                    <a:ext uri="{9D8B030D-6E8A-4147-A177-3AD203B41FA5}">
                      <a16:colId xmlns:a16="http://schemas.microsoft.com/office/drawing/2014/main" val="4240353478"/>
                    </a:ext>
                  </a:extLst>
                </a:gridCol>
                <a:gridCol w="787400">
                  <a:extLst>
                    <a:ext uri="{9D8B030D-6E8A-4147-A177-3AD203B41FA5}">
                      <a16:colId xmlns:a16="http://schemas.microsoft.com/office/drawing/2014/main" val="2317829821"/>
                    </a:ext>
                  </a:extLst>
                </a:gridCol>
                <a:gridCol w="787400">
                  <a:extLst>
                    <a:ext uri="{9D8B030D-6E8A-4147-A177-3AD203B41FA5}">
                      <a16:colId xmlns:a16="http://schemas.microsoft.com/office/drawing/2014/main" val="1266469065"/>
                    </a:ext>
                  </a:extLst>
                </a:gridCol>
                <a:gridCol w="787400">
                  <a:extLst>
                    <a:ext uri="{9D8B030D-6E8A-4147-A177-3AD203B41FA5}">
                      <a16:colId xmlns:a16="http://schemas.microsoft.com/office/drawing/2014/main" val="2056044243"/>
                    </a:ext>
                  </a:extLst>
                </a:gridCol>
                <a:gridCol w="787400">
                  <a:extLst>
                    <a:ext uri="{9D8B030D-6E8A-4147-A177-3AD203B41FA5}">
                      <a16:colId xmlns:a16="http://schemas.microsoft.com/office/drawing/2014/main" val="3111831602"/>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119330170"/>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752.321,98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2369134864"/>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481738988"/>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3660046748"/>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25873858"/>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799.966,04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40451522"/>
                  </a:ext>
                </a:extLst>
              </a:tr>
              <a:tr h="409575">
                <a:tc>
                  <a:txBody>
                    <a:bodyPr/>
                    <a:lstStyle/>
                    <a:p>
                      <a:pPr algn="l" rtl="0" fontAlgn="ctr"/>
                      <a:r>
                        <a:rPr lang="es-CO" sz="1200" b="1" i="0" u="none" strike="noStrike">
                          <a:solidFill>
                            <a:srgbClr val="122D40"/>
                          </a:solidFill>
                          <a:effectLst/>
                          <a:latin typeface="Calibri" panose="020F0502020204030204" pitchFamily="34" charset="0"/>
                        </a:rPr>
                        <a:t>∑ 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26.517,23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33.963,18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34.095,03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34.648,15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32.228,70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35.007,98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33.219,83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33.858,86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32.391,26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33.199,03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32.036,55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32.399,65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489258921"/>
                  </a:ext>
                </a:extLst>
              </a:tr>
            </a:tbl>
          </a:graphicData>
        </a:graphic>
      </p:graphicFrame>
    </p:spTree>
    <p:extLst>
      <p:ext uri="{BB962C8B-B14F-4D97-AF65-F5344CB8AC3E}">
        <p14:creationId xmlns:p14="http://schemas.microsoft.com/office/powerpoint/2010/main" val="10508675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MAYO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dirty="0">
                <a:solidFill>
                  <a:schemeClr val="accent1">
                    <a:lumMod val="50000"/>
                  </a:schemeClr>
                </a:solidFill>
                <a:latin typeface="+mn-lt"/>
              </a:rPr>
              <a:t>1</a:t>
            </a:r>
            <a:r>
              <a:rPr lang="es-CO" sz="1200" b="1" dirty="0">
                <a:solidFill>
                  <a:schemeClr val="accent1">
                    <a:lumMod val="50000"/>
                  </a:schemeClr>
                </a:solidFill>
                <a:latin typeface="+mn-lt"/>
              </a:rPr>
              <a:t>	          </a:t>
            </a:r>
            <a:r>
              <a:rPr lang="es-CO" sz="1200" dirty="0">
                <a:solidFill>
                  <a:schemeClr val="accent1">
                    <a:lumMod val="50000"/>
                  </a:schemeClr>
                </a:solidFill>
                <a:latin typeface="+mn-lt"/>
              </a:rPr>
              <a:t>33</a:t>
            </a:r>
            <a:r>
              <a:rPr lang="es-CO" sz="1200" b="1" dirty="0">
                <a:solidFill>
                  <a:schemeClr val="accent1">
                    <a:lumMod val="50000"/>
                  </a:schemeClr>
                </a:solidFill>
                <a:latin typeface="+mn-lt"/>
              </a:rPr>
              <a:t>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42</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FONTIBÓN </a:t>
            </a:r>
          </a:p>
          <a:p>
            <a:r>
              <a:rPr lang="es-CO" sz="1200" dirty="0">
                <a:solidFill>
                  <a:schemeClr val="accent1">
                    <a:lumMod val="50000"/>
                  </a:schemeClr>
                </a:solidFill>
                <a:latin typeface="+mn-lt"/>
              </a:rPr>
              <a:t>34       </a:t>
            </a:r>
            <a:endParaRPr lang="es-CO" sz="1400" dirty="0">
              <a:solidFill>
                <a:schemeClr val="accent1">
                  <a:lumMod val="50000"/>
                </a:schemeClr>
              </a:solidFill>
              <a:latin typeface="+mn-lt"/>
            </a:endParaRPr>
          </a:p>
          <a:p>
            <a:r>
              <a:rPr lang="es-CO" sz="1400" b="1" dirty="0">
                <a:solidFill>
                  <a:schemeClr val="accent1">
                    <a:lumMod val="50000"/>
                  </a:schemeClr>
                </a:solidFill>
              </a:rPr>
              <a:t>- - - - - - - - -</a:t>
            </a:r>
            <a:endParaRPr lang="es-CO" sz="1400" b="1" dirty="0">
              <a:solidFill>
                <a:schemeClr val="accent1">
                  <a:lumMod val="50000"/>
                </a:schemeClr>
              </a:solidFill>
              <a:latin typeface="+mn-lt"/>
            </a:endParaRPr>
          </a:p>
          <a:p>
            <a:r>
              <a:rPr lang="es-CO" sz="1400" b="1" dirty="0">
                <a:solidFill>
                  <a:schemeClr val="accent1">
                    <a:lumMod val="50000"/>
                  </a:schemeClr>
                </a:solidFill>
                <a:latin typeface="+mn-lt"/>
              </a:rPr>
              <a:t> </a:t>
            </a:r>
            <a:r>
              <a:rPr lang="es-CO" sz="1200" b="1" dirty="0">
                <a:solidFill>
                  <a:schemeClr val="accent1">
                    <a:lumMod val="50000"/>
                  </a:schemeClr>
                </a:solidFill>
                <a:latin typeface="+mn-lt"/>
              </a:rPr>
              <a:t>KENNEDY</a:t>
            </a:r>
          </a:p>
          <a:p>
            <a:r>
              <a:rPr lang="es-CO" sz="1200" dirty="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ANTONIO NARIÑO      CIUDAD BOLÍVAR       PUENTE ARANDA     TEUSAQUILLO</a:t>
            </a:r>
          </a:p>
          <a:p>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42</a:t>
            </a:r>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14</a:t>
            </a:r>
          </a:p>
          <a:p>
            <a:r>
              <a:rPr lang="es-CO" sz="1000" b="1" dirty="0">
                <a:solidFill>
                  <a:srgbClr val="002060"/>
                </a:solidFill>
              </a:rPr>
              <a:t>- - - - - - - - - - - - - - - - -     - - - - - - - - - - - - - - - - - -       - - - - - - - - - - - - - - - - -      - - - - - - - - - - - - - - - - - </a:t>
            </a:r>
          </a:p>
          <a:p>
            <a:r>
              <a:rPr lang="es-CO" sz="1200" b="1" dirty="0">
                <a:solidFill>
                  <a:srgbClr val="002060"/>
                </a:solidFill>
                <a:latin typeface="+mn-lt"/>
              </a:rPr>
              <a:t>BOSA                              LOS MÁRTIRES           RAFAEL URIBE           TUNJUELITO</a:t>
            </a:r>
          </a:p>
          <a:p>
            <a:r>
              <a:rPr lang="es-CO" sz="1200" dirty="0">
                <a:solidFill>
                  <a:srgbClr val="002060"/>
                </a:solidFill>
                <a:latin typeface="+mn-lt"/>
              </a:rPr>
              <a:t> 61</a:t>
            </a:r>
            <a:r>
              <a:rPr lang="es-CO" sz="1200" b="1" dirty="0">
                <a:solidFill>
                  <a:srgbClr val="002060"/>
                </a:solidFill>
                <a:latin typeface="+mn-lt"/>
              </a:rPr>
              <a:t>	              </a:t>
            </a:r>
            <a:r>
              <a:rPr lang="es-CO" sz="1200" dirty="0">
                <a:solidFill>
                  <a:srgbClr val="002060"/>
                </a:solidFill>
                <a:latin typeface="+mn-lt"/>
              </a:rPr>
              <a:t>20</a:t>
            </a:r>
            <a:r>
              <a:rPr lang="es-CO" sz="1200" b="1" dirty="0">
                <a:solidFill>
                  <a:srgbClr val="002060"/>
                </a:solidFill>
                <a:latin typeface="+mn-lt"/>
              </a:rPr>
              <a:t>		</a:t>
            </a:r>
            <a:r>
              <a:rPr lang="es-CO" sz="1200" dirty="0">
                <a:solidFill>
                  <a:srgbClr val="002060"/>
                </a:solidFill>
                <a:latin typeface="+mn-lt"/>
              </a:rPr>
              <a:t>32</a:t>
            </a:r>
            <a:r>
              <a:rPr lang="es-CO" sz="1200" b="1" dirty="0">
                <a:solidFill>
                  <a:srgbClr val="002060"/>
                </a:solidFill>
                <a:latin typeface="+mn-lt"/>
              </a:rPr>
              <a:t>	          </a:t>
            </a:r>
            <a:r>
              <a:rPr lang="es-CO" sz="1200" dirty="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666</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de 2024  y el 30 de junio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90D6A40-8EE8-0A8C-9EB4-CFDAA8D191F5}"/>
              </a:ext>
            </a:extLst>
          </p:cNvPr>
          <p:cNvGraphicFramePr>
            <a:graphicFrameLocks noGrp="1"/>
          </p:cNvGraphicFramePr>
          <p:nvPr>
            <p:extLst>
              <p:ext uri="{D42A27DB-BD31-4B8C-83A1-F6EECF244321}">
                <p14:modId xmlns:p14="http://schemas.microsoft.com/office/powerpoint/2010/main" val="3699425892"/>
              </p:ext>
            </p:extLst>
          </p:nvPr>
        </p:nvGraphicFramePr>
        <p:xfrm>
          <a:off x="398563" y="2775947"/>
          <a:ext cx="11372892" cy="2515844"/>
        </p:xfrm>
        <a:graphic>
          <a:graphicData uri="http://schemas.openxmlformats.org/drawingml/2006/table">
            <a:tbl>
              <a:tblPr/>
              <a:tblGrid>
                <a:gridCol w="864038">
                  <a:extLst>
                    <a:ext uri="{9D8B030D-6E8A-4147-A177-3AD203B41FA5}">
                      <a16:colId xmlns:a16="http://schemas.microsoft.com/office/drawing/2014/main" val="3190022858"/>
                    </a:ext>
                  </a:extLst>
                </a:gridCol>
                <a:gridCol w="896439">
                  <a:extLst>
                    <a:ext uri="{9D8B030D-6E8A-4147-A177-3AD203B41FA5}">
                      <a16:colId xmlns:a16="http://schemas.microsoft.com/office/drawing/2014/main" val="374517338"/>
                    </a:ext>
                  </a:extLst>
                </a:gridCol>
                <a:gridCol w="162006">
                  <a:extLst>
                    <a:ext uri="{9D8B030D-6E8A-4147-A177-3AD203B41FA5}">
                      <a16:colId xmlns:a16="http://schemas.microsoft.com/office/drawing/2014/main" val="1066330322"/>
                    </a:ext>
                  </a:extLst>
                </a:gridCol>
                <a:gridCol w="864038">
                  <a:extLst>
                    <a:ext uri="{9D8B030D-6E8A-4147-A177-3AD203B41FA5}">
                      <a16:colId xmlns:a16="http://schemas.microsoft.com/office/drawing/2014/main" val="3484649698"/>
                    </a:ext>
                  </a:extLst>
                </a:gridCol>
                <a:gridCol w="896439">
                  <a:extLst>
                    <a:ext uri="{9D8B030D-6E8A-4147-A177-3AD203B41FA5}">
                      <a16:colId xmlns:a16="http://schemas.microsoft.com/office/drawing/2014/main" val="3406878497"/>
                    </a:ext>
                  </a:extLst>
                </a:gridCol>
                <a:gridCol w="162006">
                  <a:extLst>
                    <a:ext uri="{9D8B030D-6E8A-4147-A177-3AD203B41FA5}">
                      <a16:colId xmlns:a16="http://schemas.microsoft.com/office/drawing/2014/main" val="3714559401"/>
                    </a:ext>
                  </a:extLst>
                </a:gridCol>
                <a:gridCol w="864038">
                  <a:extLst>
                    <a:ext uri="{9D8B030D-6E8A-4147-A177-3AD203B41FA5}">
                      <a16:colId xmlns:a16="http://schemas.microsoft.com/office/drawing/2014/main" val="422104593"/>
                    </a:ext>
                  </a:extLst>
                </a:gridCol>
                <a:gridCol w="896439">
                  <a:extLst>
                    <a:ext uri="{9D8B030D-6E8A-4147-A177-3AD203B41FA5}">
                      <a16:colId xmlns:a16="http://schemas.microsoft.com/office/drawing/2014/main" val="1717165109"/>
                    </a:ext>
                  </a:extLst>
                </a:gridCol>
                <a:gridCol w="162006">
                  <a:extLst>
                    <a:ext uri="{9D8B030D-6E8A-4147-A177-3AD203B41FA5}">
                      <a16:colId xmlns:a16="http://schemas.microsoft.com/office/drawing/2014/main" val="2755274608"/>
                    </a:ext>
                  </a:extLst>
                </a:gridCol>
                <a:gridCol w="864038">
                  <a:extLst>
                    <a:ext uri="{9D8B030D-6E8A-4147-A177-3AD203B41FA5}">
                      <a16:colId xmlns:a16="http://schemas.microsoft.com/office/drawing/2014/main" val="2367535646"/>
                    </a:ext>
                  </a:extLst>
                </a:gridCol>
                <a:gridCol w="896439">
                  <a:extLst>
                    <a:ext uri="{9D8B030D-6E8A-4147-A177-3AD203B41FA5}">
                      <a16:colId xmlns:a16="http://schemas.microsoft.com/office/drawing/2014/main" val="1387142422"/>
                    </a:ext>
                  </a:extLst>
                </a:gridCol>
                <a:gridCol w="162006">
                  <a:extLst>
                    <a:ext uri="{9D8B030D-6E8A-4147-A177-3AD203B41FA5}">
                      <a16:colId xmlns:a16="http://schemas.microsoft.com/office/drawing/2014/main" val="359138981"/>
                    </a:ext>
                  </a:extLst>
                </a:gridCol>
                <a:gridCol w="864038">
                  <a:extLst>
                    <a:ext uri="{9D8B030D-6E8A-4147-A177-3AD203B41FA5}">
                      <a16:colId xmlns:a16="http://schemas.microsoft.com/office/drawing/2014/main" val="3650798897"/>
                    </a:ext>
                  </a:extLst>
                </a:gridCol>
                <a:gridCol w="896439">
                  <a:extLst>
                    <a:ext uri="{9D8B030D-6E8A-4147-A177-3AD203B41FA5}">
                      <a16:colId xmlns:a16="http://schemas.microsoft.com/office/drawing/2014/main" val="2629737791"/>
                    </a:ext>
                  </a:extLst>
                </a:gridCol>
                <a:gridCol w="162006">
                  <a:extLst>
                    <a:ext uri="{9D8B030D-6E8A-4147-A177-3AD203B41FA5}">
                      <a16:colId xmlns:a16="http://schemas.microsoft.com/office/drawing/2014/main" val="697044060"/>
                    </a:ext>
                  </a:extLst>
                </a:gridCol>
                <a:gridCol w="864038">
                  <a:extLst>
                    <a:ext uri="{9D8B030D-6E8A-4147-A177-3AD203B41FA5}">
                      <a16:colId xmlns:a16="http://schemas.microsoft.com/office/drawing/2014/main" val="709857802"/>
                    </a:ext>
                  </a:extLst>
                </a:gridCol>
                <a:gridCol w="896439">
                  <a:extLst>
                    <a:ext uri="{9D8B030D-6E8A-4147-A177-3AD203B41FA5}">
                      <a16:colId xmlns:a16="http://schemas.microsoft.com/office/drawing/2014/main" val="2871552969"/>
                    </a:ext>
                  </a:extLst>
                </a:gridCol>
              </a:tblGrid>
              <a:tr h="326128">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13288009"/>
                  </a:ext>
                </a:extLst>
              </a:tr>
              <a:tr h="31059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33778384"/>
                  </a:ext>
                </a:extLst>
              </a:tr>
              <a:tr h="310598">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99177137"/>
                  </a:ext>
                </a:extLst>
              </a:tr>
              <a:tr h="310598">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55485199"/>
                  </a:ext>
                </a:extLst>
              </a:tr>
              <a:tr h="310598">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1810142552"/>
                  </a:ext>
                </a:extLst>
              </a:tr>
              <a:tr h="310598">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72031792"/>
                  </a:ext>
                </a:extLst>
              </a:tr>
              <a:tr h="310598">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3.493,71</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10.245,59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4.041,85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3.209,30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22.924,38</a:t>
                      </a:r>
                    </a:p>
                  </a:txBody>
                  <a:tcPr marL="0" marR="0" marT="0" marB="0" anchor="ctr">
                    <a:lnL>
                      <a:noFill/>
                    </a:lnL>
                    <a:lnR>
                      <a:noFill/>
                    </a:lnR>
                    <a:lnT>
                      <a:noFill/>
                    </a:lnT>
                    <a:lnB>
                      <a:noFill/>
                    </a:lnB>
                    <a:noFill/>
                  </a:tcPr>
                </a:tc>
                <a:extLst>
                  <a:ext uri="{0D108BD9-81ED-4DB2-BD59-A6C34878D82A}">
                    <a16:rowId xmlns:a16="http://schemas.microsoft.com/office/drawing/2014/main" val="1750426153"/>
                  </a:ext>
                </a:extLst>
              </a:tr>
              <a:tr h="326128">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15.901,02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62.376,89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23.606,78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12.780,66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16.187,21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130.852,56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32118902"/>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enero y el 30 de junio 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2"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3427914610"/>
              </p:ext>
            </p:extLst>
          </p:nvPr>
        </p:nvGraphicFramePr>
        <p:xfrm>
          <a:off x="1310924" y="1454697"/>
          <a:ext cx="9570152" cy="286258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6ED5E355-FB38-A3F8-E8F7-FB03AE4F2E03}"/>
              </a:ext>
            </a:extLst>
          </p:cNvPr>
          <p:cNvGraphicFramePr>
            <a:graphicFrameLocks noGrp="1"/>
          </p:cNvGraphicFramePr>
          <p:nvPr>
            <p:extLst>
              <p:ext uri="{D42A27DB-BD31-4B8C-83A1-F6EECF244321}">
                <p14:modId xmlns:p14="http://schemas.microsoft.com/office/powerpoint/2010/main" val="4237796301"/>
              </p:ext>
            </p:extLst>
          </p:nvPr>
        </p:nvGraphicFramePr>
        <p:xfrm>
          <a:off x="3324178" y="4474646"/>
          <a:ext cx="5486400" cy="781050"/>
        </p:xfrm>
        <a:graphic>
          <a:graphicData uri="http://schemas.openxmlformats.org/drawingml/2006/table">
            <a:tbl>
              <a:tblPr/>
              <a:tblGrid>
                <a:gridCol w="914400">
                  <a:extLst>
                    <a:ext uri="{9D8B030D-6E8A-4147-A177-3AD203B41FA5}">
                      <a16:colId xmlns:a16="http://schemas.microsoft.com/office/drawing/2014/main" val="3477575974"/>
                    </a:ext>
                  </a:extLst>
                </a:gridCol>
                <a:gridCol w="914400">
                  <a:extLst>
                    <a:ext uri="{9D8B030D-6E8A-4147-A177-3AD203B41FA5}">
                      <a16:colId xmlns:a16="http://schemas.microsoft.com/office/drawing/2014/main" val="343381073"/>
                    </a:ext>
                  </a:extLst>
                </a:gridCol>
                <a:gridCol w="914400">
                  <a:extLst>
                    <a:ext uri="{9D8B030D-6E8A-4147-A177-3AD203B41FA5}">
                      <a16:colId xmlns:a16="http://schemas.microsoft.com/office/drawing/2014/main" val="3390380698"/>
                    </a:ext>
                  </a:extLst>
                </a:gridCol>
                <a:gridCol w="914400">
                  <a:extLst>
                    <a:ext uri="{9D8B030D-6E8A-4147-A177-3AD203B41FA5}">
                      <a16:colId xmlns:a16="http://schemas.microsoft.com/office/drawing/2014/main" val="2931938701"/>
                    </a:ext>
                  </a:extLst>
                </a:gridCol>
                <a:gridCol w="914400">
                  <a:extLst>
                    <a:ext uri="{9D8B030D-6E8A-4147-A177-3AD203B41FA5}">
                      <a16:colId xmlns:a16="http://schemas.microsoft.com/office/drawing/2014/main" val="2349686941"/>
                    </a:ext>
                  </a:extLst>
                </a:gridCol>
                <a:gridCol w="914400">
                  <a:extLst>
                    <a:ext uri="{9D8B030D-6E8A-4147-A177-3AD203B41FA5}">
                      <a16:colId xmlns:a16="http://schemas.microsoft.com/office/drawing/2014/main" val="2413998275"/>
                    </a:ext>
                  </a:extLst>
                </a:gridCol>
              </a:tblGrid>
              <a:tr h="200025">
                <a:tc gridSpan="6">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36255307"/>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519415448"/>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dirty="0">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3909822087"/>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22.924,38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94139578"/>
                  </a:ext>
                </a:extLst>
              </a:tr>
            </a:tbl>
          </a:graphicData>
        </a:graphic>
      </p:graphicFrame>
      <p:graphicFrame>
        <p:nvGraphicFramePr>
          <p:cNvPr id="6" name="Tabla 5">
            <a:extLst>
              <a:ext uri="{FF2B5EF4-FFF2-40B4-BE49-F238E27FC236}">
                <a16:creationId xmlns:a16="http://schemas.microsoft.com/office/drawing/2014/main" id="{5B9887B6-9ED9-E4BF-792A-B96DB209452A}"/>
              </a:ext>
            </a:extLst>
          </p:cNvPr>
          <p:cNvGraphicFramePr>
            <a:graphicFrameLocks noGrp="1"/>
          </p:cNvGraphicFramePr>
          <p:nvPr>
            <p:extLst>
              <p:ext uri="{D42A27DB-BD31-4B8C-83A1-F6EECF244321}">
                <p14:modId xmlns:p14="http://schemas.microsoft.com/office/powerpoint/2010/main" val="1988843358"/>
              </p:ext>
            </p:extLst>
          </p:nvPr>
        </p:nvGraphicFramePr>
        <p:xfrm>
          <a:off x="3324178" y="5432978"/>
          <a:ext cx="5486402" cy="781050"/>
        </p:xfrm>
        <a:graphic>
          <a:graphicData uri="http://schemas.openxmlformats.org/drawingml/2006/table">
            <a:tbl>
              <a:tblPr/>
              <a:tblGrid>
                <a:gridCol w="831982">
                  <a:extLst>
                    <a:ext uri="{9D8B030D-6E8A-4147-A177-3AD203B41FA5}">
                      <a16:colId xmlns:a16="http://schemas.microsoft.com/office/drawing/2014/main" val="2954230009"/>
                    </a:ext>
                  </a:extLst>
                </a:gridCol>
                <a:gridCol w="962292">
                  <a:extLst>
                    <a:ext uri="{9D8B030D-6E8A-4147-A177-3AD203B41FA5}">
                      <a16:colId xmlns:a16="http://schemas.microsoft.com/office/drawing/2014/main" val="136309769"/>
                    </a:ext>
                  </a:extLst>
                </a:gridCol>
                <a:gridCol w="962292">
                  <a:extLst>
                    <a:ext uri="{9D8B030D-6E8A-4147-A177-3AD203B41FA5}">
                      <a16:colId xmlns:a16="http://schemas.microsoft.com/office/drawing/2014/main" val="1617783824"/>
                    </a:ext>
                  </a:extLst>
                </a:gridCol>
                <a:gridCol w="831982">
                  <a:extLst>
                    <a:ext uri="{9D8B030D-6E8A-4147-A177-3AD203B41FA5}">
                      <a16:colId xmlns:a16="http://schemas.microsoft.com/office/drawing/2014/main" val="3438823775"/>
                    </a:ext>
                  </a:extLst>
                </a:gridCol>
                <a:gridCol w="962292">
                  <a:extLst>
                    <a:ext uri="{9D8B030D-6E8A-4147-A177-3AD203B41FA5}">
                      <a16:colId xmlns:a16="http://schemas.microsoft.com/office/drawing/2014/main" val="420532942"/>
                    </a:ext>
                  </a:extLst>
                </a:gridCol>
                <a:gridCol w="935562">
                  <a:extLst>
                    <a:ext uri="{9D8B030D-6E8A-4147-A177-3AD203B41FA5}">
                      <a16:colId xmlns:a16="http://schemas.microsoft.com/office/drawing/2014/main" val="608849323"/>
                    </a:ext>
                  </a:extLst>
                </a:gridCol>
              </a:tblGrid>
              <a:tr h="200025">
                <a:tc gridSpan="6">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741350746"/>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Junio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848320012"/>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75433218"/>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a:t>
            </a: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Localidad Febrero 2024</a:t>
            </a: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cstate="screen">
            <a:extLst>
              <a:ext uri="{28A0092B-C50C-407E-A947-70E740481C1C}">
                <a14:useLocalDpi xmlns:a14="http://schemas.microsoft.com/office/drawing/2010/main"/>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de 2024 y el 31 de mayo de 2024</a:t>
            </a:r>
          </a:p>
        </p:txBody>
      </p:sp>
      <p:graphicFrame>
        <p:nvGraphicFramePr>
          <p:cNvPr id="4" name="Tabla 3">
            <a:extLst>
              <a:ext uri="{FF2B5EF4-FFF2-40B4-BE49-F238E27FC236}">
                <a16:creationId xmlns:a16="http://schemas.microsoft.com/office/drawing/2014/main" id="{7EDD4B2D-7054-C8C2-14EE-4752E787BC92}"/>
              </a:ext>
            </a:extLst>
          </p:cNvPr>
          <p:cNvGraphicFramePr>
            <a:graphicFrameLocks noGrp="1"/>
          </p:cNvGraphicFramePr>
          <p:nvPr/>
        </p:nvGraphicFramePr>
        <p:xfrm>
          <a:off x="229432" y="2638134"/>
          <a:ext cx="11735404" cy="2511245"/>
        </p:xfrm>
        <a:graphic>
          <a:graphicData uri="http://schemas.openxmlformats.org/drawingml/2006/table">
            <a:tbl>
              <a:tblPr/>
              <a:tblGrid>
                <a:gridCol w="602846">
                  <a:extLst>
                    <a:ext uri="{9D8B030D-6E8A-4147-A177-3AD203B41FA5}">
                      <a16:colId xmlns:a16="http://schemas.microsoft.com/office/drawing/2014/main" val="3458337526"/>
                    </a:ext>
                  </a:extLst>
                </a:gridCol>
                <a:gridCol w="602846">
                  <a:extLst>
                    <a:ext uri="{9D8B030D-6E8A-4147-A177-3AD203B41FA5}">
                      <a16:colId xmlns:a16="http://schemas.microsoft.com/office/drawing/2014/main" val="3927118964"/>
                    </a:ext>
                  </a:extLst>
                </a:gridCol>
                <a:gridCol w="703322">
                  <a:extLst>
                    <a:ext uri="{9D8B030D-6E8A-4147-A177-3AD203B41FA5}">
                      <a16:colId xmlns:a16="http://schemas.microsoft.com/office/drawing/2014/main" val="1099850038"/>
                    </a:ext>
                  </a:extLst>
                </a:gridCol>
                <a:gridCol w="120569">
                  <a:extLst>
                    <a:ext uri="{9D8B030D-6E8A-4147-A177-3AD203B41FA5}">
                      <a16:colId xmlns:a16="http://schemas.microsoft.com/office/drawing/2014/main" val="3862550684"/>
                    </a:ext>
                  </a:extLst>
                </a:gridCol>
                <a:gridCol w="527317">
                  <a:extLst>
                    <a:ext uri="{9D8B030D-6E8A-4147-A177-3AD203B41FA5}">
                      <a16:colId xmlns:a16="http://schemas.microsoft.com/office/drawing/2014/main" val="2913272892"/>
                    </a:ext>
                  </a:extLst>
                </a:gridCol>
                <a:gridCol w="586596">
                  <a:extLst>
                    <a:ext uri="{9D8B030D-6E8A-4147-A177-3AD203B41FA5}">
                      <a16:colId xmlns:a16="http://schemas.microsoft.com/office/drawing/2014/main" val="1126944586"/>
                    </a:ext>
                  </a:extLst>
                </a:gridCol>
                <a:gridCol w="694625">
                  <a:extLst>
                    <a:ext uri="{9D8B030D-6E8A-4147-A177-3AD203B41FA5}">
                      <a16:colId xmlns:a16="http://schemas.microsoft.com/office/drawing/2014/main" val="3317815348"/>
                    </a:ext>
                  </a:extLst>
                </a:gridCol>
                <a:gridCol w="120569">
                  <a:extLst>
                    <a:ext uri="{9D8B030D-6E8A-4147-A177-3AD203B41FA5}">
                      <a16:colId xmlns:a16="http://schemas.microsoft.com/office/drawing/2014/main" val="3895657186"/>
                    </a:ext>
                  </a:extLst>
                </a:gridCol>
                <a:gridCol w="602846">
                  <a:extLst>
                    <a:ext uri="{9D8B030D-6E8A-4147-A177-3AD203B41FA5}">
                      <a16:colId xmlns:a16="http://schemas.microsoft.com/office/drawing/2014/main" val="1459318076"/>
                    </a:ext>
                  </a:extLst>
                </a:gridCol>
                <a:gridCol w="602846">
                  <a:extLst>
                    <a:ext uri="{9D8B030D-6E8A-4147-A177-3AD203B41FA5}">
                      <a16:colId xmlns:a16="http://schemas.microsoft.com/office/drawing/2014/main" val="3885198160"/>
                    </a:ext>
                  </a:extLst>
                </a:gridCol>
                <a:gridCol w="602846">
                  <a:extLst>
                    <a:ext uri="{9D8B030D-6E8A-4147-A177-3AD203B41FA5}">
                      <a16:colId xmlns:a16="http://schemas.microsoft.com/office/drawing/2014/main" val="3337896346"/>
                    </a:ext>
                  </a:extLst>
                </a:gridCol>
                <a:gridCol w="120569">
                  <a:extLst>
                    <a:ext uri="{9D8B030D-6E8A-4147-A177-3AD203B41FA5}">
                      <a16:colId xmlns:a16="http://schemas.microsoft.com/office/drawing/2014/main" val="3230970937"/>
                    </a:ext>
                  </a:extLst>
                </a:gridCol>
                <a:gridCol w="602846">
                  <a:extLst>
                    <a:ext uri="{9D8B030D-6E8A-4147-A177-3AD203B41FA5}">
                      <a16:colId xmlns:a16="http://schemas.microsoft.com/office/drawing/2014/main" val="322321671"/>
                    </a:ext>
                  </a:extLst>
                </a:gridCol>
                <a:gridCol w="602846">
                  <a:extLst>
                    <a:ext uri="{9D8B030D-6E8A-4147-A177-3AD203B41FA5}">
                      <a16:colId xmlns:a16="http://schemas.microsoft.com/office/drawing/2014/main" val="431851431"/>
                    </a:ext>
                  </a:extLst>
                </a:gridCol>
                <a:gridCol w="653083">
                  <a:extLst>
                    <a:ext uri="{9D8B030D-6E8A-4147-A177-3AD203B41FA5}">
                      <a16:colId xmlns:a16="http://schemas.microsoft.com/office/drawing/2014/main" val="2587339258"/>
                    </a:ext>
                  </a:extLst>
                </a:gridCol>
                <a:gridCol w="120569">
                  <a:extLst>
                    <a:ext uri="{9D8B030D-6E8A-4147-A177-3AD203B41FA5}">
                      <a16:colId xmlns:a16="http://schemas.microsoft.com/office/drawing/2014/main" val="2745114616"/>
                    </a:ext>
                  </a:extLst>
                </a:gridCol>
                <a:gridCol w="602846">
                  <a:extLst>
                    <a:ext uri="{9D8B030D-6E8A-4147-A177-3AD203B41FA5}">
                      <a16:colId xmlns:a16="http://schemas.microsoft.com/office/drawing/2014/main" val="3776137342"/>
                    </a:ext>
                  </a:extLst>
                </a:gridCol>
                <a:gridCol w="602846">
                  <a:extLst>
                    <a:ext uri="{9D8B030D-6E8A-4147-A177-3AD203B41FA5}">
                      <a16:colId xmlns:a16="http://schemas.microsoft.com/office/drawing/2014/main" val="1539478599"/>
                    </a:ext>
                  </a:extLst>
                </a:gridCol>
                <a:gridCol w="602846">
                  <a:extLst>
                    <a:ext uri="{9D8B030D-6E8A-4147-A177-3AD203B41FA5}">
                      <a16:colId xmlns:a16="http://schemas.microsoft.com/office/drawing/2014/main" val="1984025712"/>
                    </a:ext>
                  </a:extLst>
                </a:gridCol>
                <a:gridCol w="120569">
                  <a:extLst>
                    <a:ext uri="{9D8B030D-6E8A-4147-A177-3AD203B41FA5}">
                      <a16:colId xmlns:a16="http://schemas.microsoft.com/office/drawing/2014/main" val="1742252923"/>
                    </a:ext>
                  </a:extLst>
                </a:gridCol>
                <a:gridCol w="602846">
                  <a:extLst>
                    <a:ext uri="{9D8B030D-6E8A-4147-A177-3AD203B41FA5}">
                      <a16:colId xmlns:a16="http://schemas.microsoft.com/office/drawing/2014/main" val="4245156673"/>
                    </a:ext>
                  </a:extLst>
                </a:gridCol>
                <a:gridCol w="602846">
                  <a:extLst>
                    <a:ext uri="{9D8B030D-6E8A-4147-A177-3AD203B41FA5}">
                      <a16:colId xmlns:a16="http://schemas.microsoft.com/office/drawing/2014/main" val="3077609954"/>
                    </a:ext>
                  </a:extLst>
                </a:gridCol>
                <a:gridCol w="733464">
                  <a:extLst>
                    <a:ext uri="{9D8B030D-6E8A-4147-A177-3AD203B41FA5}">
                      <a16:colId xmlns:a16="http://schemas.microsoft.com/office/drawing/2014/main" val="1501821050"/>
                    </a:ext>
                  </a:extLst>
                </a:gridCol>
              </a:tblGrid>
              <a:tr h="382414">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dirty="0">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dirty="0">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dirty="0">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chemeClr val="accent1">
                              <a:lumMod val="50000"/>
                            </a:schemeClr>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63587296"/>
                  </a:ext>
                </a:extLst>
              </a:tr>
              <a:tr h="351601">
                <a:tc>
                  <a:txBody>
                    <a:bodyPr/>
                    <a:lstStyle/>
                    <a:p>
                      <a:pPr algn="ctr" rtl="0" fontAlgn="ctr"/>
                      <a:r>
                        <a:rPr lang="es-CO" sz="1000" b="1"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1.359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622.927,37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389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302.114,97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228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160.286,50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506</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311.723,78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172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109.654,80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ene-24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2.654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1.506.707,42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164717968"/>
                  </a:ext>
                </a:extLst>
              </a:tr>
              <a:tr h="351601">
                <a:tc>
                  <a:txBody>
                    <a:bodyPr/>
                    <a:lstStyle/>
                    <a:p>
                      <a:pPr algn="ctr" rtl="0" fontAlgn="ctr"/>
                      <a:r>
                        <a:rPr lang="es-CO" sz="1000" b="1"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1.356</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618.313,10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387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298.417,82</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228</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160.508,36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507</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315.310,86</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172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109.654,80</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feb-24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2.650</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1.502.204,94</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1951035240"/>
                  </a:ext>
                </a:extLst>
              </a:tr>
              <a:tr h="351601">
                <a:tc>
                  <a:txBody>
                    <a:bodyPr/>
                    <a:lstStyle/>
                    <a:p>
                      <a:pPr algn="ctr" rtl="0" fontAlgn="ctr"/>
                      <a:r>
                        <a:rPr lang="es-CO" sz="1000" b="1"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1.296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589.121,41</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381</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295.500,62</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228</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160.508,36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510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319.049,26</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172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109.654,80</a:t>
                      </a:r>
                    </a:p>
                  </a:txBody>
                  <a:tcPr marL="6752" marR="6752" marT="6752" marB="0" anchor="ctr">
                    <a:lnL>
                      <a:noFill/>
                    </a:lnL>
                    <a:lnR>
                      <a:noFill/>
                    </a:lnR>
                    <a:lnT>
                      <a:noFill/>
                    </a:lnT>
                    <a:lnB>
                      <a:noFill/>
                    </a:lnB>
                    <a:no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mar-24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2.587</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1.473.834,45</a:t>
                      </a:r>
                    </a:p>
                  </a:txBody>
                  <a:tcPr marL="6752" marR="6752" marT="6752" marB="0" anchor="ctr">
                    <a:lnL>
                      <a:noFill/>
                    </a:lnL>
                    <a:lnR>
                      <a:noFill/>
                    </a:lnR>
                    <a:lnT>
                      <a:noFill/>
                    </a:lnT>
                    <a:lnB>
                      <a:noFill/>
                    </a:lnB>
                    <a:noFill/>
                  </a:tcPr>
                </a:tc>
                <a:extLst>
                  <a:ext uri="{0D108BD9-81ED-4DB2-BD59-A6C34878D82A}">
                    <a16:rowId xmlns:a16="http://schemas.microsoft.com/office/drawing/2014/main" val="3702191880"/>
                  </a:ext>
                </a:extLst>
              </a:tr>
              <a:tr h="351601">
                <a:tc>
                  <a:txBody>
                    <a:bodyPr/>
                    <a:lstStyle/>
                    <a:p>
                      <a:pPr algn="ctr" rtl="0" fontAlgn="ctr"/>
                      <a:r>
                        <a:rPr lang="es-CO" sz="1000" b="1"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482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193.732,89</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162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137.219,51</a:t>
                      </a:r>
                    </a:p>
                  </a:txBody>
                  <a:tcPr marL="6752" marR="6752" marT="6752" marB="0" anchor="ctr">
                    <a:lnL>
                      <a:noFill/>
                    </a:lnL>
                    <a:lnR>
                      <a:noFill/>
                    </a:lnR>
                    <a:lnT>
                      <a:noFill/>
                    </a:lnT>
                    <a:lnB>
                      <a:noFill/>
                    </a:lnB>
                    <a:solidFill>
                      <a:srgbClr val="E2EFDA"/>
                    </a:solid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112</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65.684,21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254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169.500,23</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85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61.115,61</a:t>
                      </a:r>
                    </a:p>
                  </a:txBody>
                  <a:tcPr marL="6752" marR="6752" marT="6752" marB="0" anchor="ctr">
                    <a:lnL>
                      <a:noFill/>
                    </a:lnL>
                    <a:lnR>
                      <a:noFill/>
                    </a:lnR>
                    <a:lnT>
                      <a:noFill/>
                    </a:lnT>
                    <a:lnB>
                      <a:noFill/>
                    </a:lnB>
                    <a:solidFill>
                      <a:srgbClr val="E2EFDA"/>
                    </a:solidFill>
                  </a:tcPr>
                </a:tc>
                <a:tc>
                  <a:txBody>
                    <a:bodyPr/>
                    <a:lstStyle/>
                    <a:p>
                      <a:pPr algn="l"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abr-24</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1.095</a:t>
                      </a:r>
                    </a:p>
                  </a:txBody>
                  <a:tcPr marL="6752" marR="6752" marT="6752" marB="0" anchor="ctr">
                    <a:lnL>
                      <a:noFill/>
                    </a:lnL>
                    <a:lnR>
                      <a:noFill/>
                    </a:lnR>
                    <a:lnT>
                      <a:noFill/>
                    </a:lnT>
                    <a:lnB>
                      <a:noFill/>
                    </a:lnB>
                    <a:solidFill>
                      <a:srgbClr val="E2EFDA"/>
                    </a:solidFill>
                  </a:tcPr>
                </a:tc>
                <a:tc>
                  <a:txBody>
                    <a:bodyPr/>
                    <a:lstStyle/>
                    <a:p>
                      <a:pPr algn="ctr" rtl="0" fontAlgn="ctr"/>
                      <a:r>
                        <a:rPr lang="es-CO" sz="1000" b="0" i="0" u="none" strike="noStrike">
                          <a:solidFill>
                            <a:schemeClr val="accent1">
                              <a:lumMod val="50000"/>
                            </a:schemeClr>
                          </a:solidFill>
                          <a:effectLst/>
                          <a:highlight>
                            <a:srgbClr val="E2EFDA"/>
                          </a:highlight>
                          <a:latin typeface="Calibri" panose="020F0502020204030204" pitchFamily="34" charset="0"/>
                        </a:rPr>
                        <a:t>627.252,45</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783351983"/>
                  </a:ext>
                </a:extLst>
              </a:tr>
              <a:tr h="351601">
                <a:tc>
                  <a:txBody>
                    <a:bodyPr/>
                    <a:lstStyle/>
                    <a:p>
                      <a:pPr algn="ctr" rtl="0" fontAlgn="ctr"/>
                      <a:r>
                        <a:rPr lang="es-CO" sz="1000" b="1" i="0" u="none" strike="noStrike">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32</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52.615,78</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dirty="0">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0</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0,00</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25</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21.596,77</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16</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13.094,72</a:t>
                      </a:r>
                    </a:p>
                  </a:txBody>
                  <a:tcPr marL="6752" marR="6752" marT="6752" marB="0" anchor="ctr">
                    <a:lnL>
                      <a:noFill/>
                    </a:lnL>
                    <a:lnR>
                      <a:noFill/>
                    </a:lnR>
                    <a:lnT>
                      <a:noFill/>
                    </a:lnT>
                    <a:lnB>
                      <a:noFill/>
                    </a:lnB>
                    <a:noFill/>
                  </a:tcPr>
                </a:tc>
                <a:tc>
                  <a:txBody>
                    <a:bodyPr/>
                    <a:lstStyle/>
                    <a:p>
                      <a:pPr algn="ctr" fontAlgn="ctr"/>
                      <a:endParaRPr lang="es-CO" sz="180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may-24</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73</a:t>
                      </a:r>
                    </a:p>
                  </a:txBody>
                  <a:tcPr marL="6752" marR="6752" marT="6752" marB="0" anchor="ctr">
                    <a:lnL>
                      <a:noFill/>
                    </a:lnL>
                    <a:lnR>
                      <a:noFill/>
                    </a:lnR>
                    <a:lnT>
                      <a:noFill/>
                    </a:lnT>
                    <a:lnB>
                      <a:noFill/>
                    </a:lnB>
                    <a:noFill/>
                  </a:tcPr>
                </a:tc>
                <a:tc>
                  <a:txBody>
                    <a:bodyPr/>
                    <a:lstStyle/>
                    <a:p>
                      <a:pPr algn="ctr" rtl="0" fontAlgn="ctr"/>
                      <a:r>
                        <a:rPr lang="es-CO" sz="1000" b="0" i="0" u="none" strike="noStrike">
                          <a:solidFill>
                            <a:schemeClr val="accent1">
                              <a:lumMod val="50000"/>
                            </a:schemeClr>
                          </a:solidFill>
                          <a:effectLst/>
                          <a:latin typeface="Calibri" panose="020F0502020204030204" pitchFamily="34" charset="0"/>
                        </a:rPr>
                        <a:t>87.307,27</a:t>
                      </a:r>
                    </a:p>
                  </a:txBody>
                  <a:tcPr marL="6752" marR="6752" marT="6752" marB="0" anchor="ctr">
                    <a:lnL>
                      <a:noFill/>
                    </a:lnL>
                    <a:lnR>
                      <a:noFill/>
                    </a:lnR>
                    <a:lnT>
                      <a:noFill/>
                    </a:lnT>
                    <a:lnB>
                      <a:noFill/>
                    </a:lnB>
                    <a:noFill/>
                  </a:tcPr>
                </a:tc>
                <a:extLst>
                  <a:ext uri="{0D108BD9-81ED-4DB2-BD59-A6C34878D82A}">
                    <a16:rowId xmlns:a16="http://schemas.microsoft.com/office/drawing/2014/main" val="2578686451"/>
                  </a:ext>
                </a:extLst>
              </a:tr>
              <a:tr h="370826">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4.525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2.076.710,6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1.319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1.033.252,9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796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546.987,4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1.802</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1.137.180,9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617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chemeClr val="accent1">
                              <a:lumMod val="50000"/>
                            </a:schemeClr>
                          </a:solidFill>
                          <a:effectLst/>
                          <a:latin typeface="Calibri" panose="020F0502020204030204" pitchFamily="34" charset="0"/>
                        </a:rPr>
                        <a:t>403.174,7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chemeClr val="accent1">
                            <a:lumMod val="50000"/>
                          </a:schemeClr>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9.059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chemeClr val="accent1">
                              <a:lumMod val="50000"/>
                            </a:schemeClr>
                          </a:solidFill>
                          <a:effectLst/>
                          <a:latin typeface="Calibri" panose="020F0502020204030204" pitchFamily="34" charset="0"/>
                        </a:rPr>
                        <a:t>5.197.306,5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60345576"/>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30 de junio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12F5737B-FE61-ACF5-7094-EBC8B6AA9FA3}"/>
              </a:ext>
            </a:extLst>
          </p:cNvPr>
          <p:cNvGraphicFramePr>
            <a:graphicFrameLocks noGrp="1"/>
          </p:cNvGraphicFramePr>
          <p:nvPr>
            <p:extLst>
              <p:ext uri="{D42A27DB-BD31-4B8C-83A1-F6EECF244321}">
                <p14:modId xmlns:p14="http://schemas.microsoft.com/office/powerpoint/2010/main" val="3776761131"/>
              </p:ext>
            </p:extLst>
          </p:nvPr>
        </p:nvGraphicFramePr>
        <p:xfrm>
          <a:off x="560410" y="2404244"/>
          <a:ext cx="11349938" cy="2162716"/>
        </p:xfrm>
        <a:graphic>
          <a:graphicData uri="http://schemas.openxmlformats.org/drawingml/2006/table">
            <a:tbl>
              <a:tblPr/>
              <a:tblGrid>
                <a:gridCol w="814102">
                  <a:extLst>
                    <a:ext uri="{9D8B030D-6E8A-4147-A177-3AD203B41FA5}">
                      <a16:colId xmlns:a16="http://schemas.microsoft.com/office/drawing/2014/main" val="4228173533"/>
                    </a:ext>
                  </a:extLst>
                </a:gridCol>
                <a:gridCol w="922649">
                  <a:extLst>
                    <a:ext uri="{9D8B030D-6E8A-4147-A177-3AD203B41FA5}">
                      <a16:colId xmlns:a16="http://schemas.microsoft.com/office/drawing/2014/main" val="1944468577"/>
                    </a:ext>
                  </a:extLst>
                </a:gridCol>
                <a:gridCol w="152644">
                  <a:extLst>
                    <a:ext uri="{9D8B030D-6E8A-4147-A177-3AD203B41FA5}">
                      <a16:colId xmlns:a16="http://schemas.microsoft.com/office/drawing/2014/main" val="4171658026"/>
                    </a:ext>
                  </a:extLst>
                </a:gridCol>
                <a:gridCol w="814102">
                  <a:extLst>
                    <a:ext uri="{9D8B030D-6E8A-4147-A177-3AD203B41FA5}">
                      <a16:colId xmlns:a16="http://schemas.microsoft.com/office/drawing/2014/main" val="3936141170"/>
                    </a:ext>
                  </a:extLst>
                </a:gridCol>
                <a:gridCol w="922649">
                  <a:extLst>
                    <a:ext uri="{9D8B030D-6E8A-4147-A177-3AD203B41FA5}">
                      <a16:colId xmlns:a16="http://schemas.microsoft.com/office/drawing/2014/main" val="3097745995"/>
                    </a:ext>
                  </a:extLst>
                </a:gridCol>
                <a:gridCol w="152644">
                  <a:extLst>
                    <a:ext uri="{9D8B030D-6E8A-4147-A177-3AD203B41FA5}">
                      <a16:colId xmlns:a16="http://schemas.microsoft.com/office/drawing/2014/main" val="3076964033"/>
                    </a:ext>
                  </a:extLst>
                </a:gridCol>
                <a:gridCol w="814102">
                  <a:extLst>
                    <a:ext uri="{9D8B030D-6E8A-4147-A177-3AD203B41FA5}">
                      <a16:colId xmlns:a16="http://schemas.microsoft.com/office/drawing/2014/main" val="193744996"/>
                    </a:ext>
                  </a:extLst>
                </a:gridCol>
                <a:gridCol w="922649">
                  <a:extLst>
                    <a:ext uri="{9D8B030D-6E8A-4147-A177-3AD203B41FA5}">
                      <a16:colId xmlns:a16="http://schemas.microsoft.com/office/drawing/2014/main" val="1047469194"/>
                    </a:ext>
                  </a:extLst>
                </a:gridCol>
                <a:gridCol w="152644">
                  <a:extLst>
                    <a:ext uri="{9D8B030D-6E8A-4147-A177-3AD203B41FA5}">
                      <a16:colId xmlns:a16="http://schemas.microsoft.com/office/drawing/2014/main" val="4119252527"/>
                    </a:ext>
                  </a:extLst>
                </a:gridCol>
                <a:gridCol w="814102">
                  <a:extLst>
                    <a:ext uri="{9D8B030D-6E8A-4147-A177-3AD203B41FA5}">
                      <a16:colId xmlns:a16="http://schemas.microsoft.com/office/drawing/2014/main" val="3725531713"/>
                    </a:ext>
                  </a:extLst>
                </a:gridCol>
                <a:gridCol w="922649">
                  <a:extLst>
                    <a:ext uri="{9D8B030D-6E8A-4147-A177-3AD203B41FA5}">
                      <a16:colId xmlns:a16="http://schemas.microsoft.com/office/drawing/2014/main" val="740981484"/>
                    </a:ext>
                  </a:extLst>
                </a:gridCol>
                <a:gridCol w="152644">
                  <a:extLst>
                    <a:ext uri="{9D8B030D-6E8A-4147-A177-3AD203B41FA5}">
                      <a16:colId xmlns:a16="http://schemas.microsoft.com/office/drawing/2014/main" val="2097116151"/>
                    </a:ext>
                  </a:extLst>
                </a:gridCol>
                <a:gridCol w="814102">
                  <a:extLst>
                    <a:ext uri="{9D8B030D-6E8A-4147-A177-3AD203B41FA5}">
                      <a16:colId xmlns:a16="http://schemas.microsoft.com/office/drawing/2014/main" val="3518554417"/>
                    </a:ext>
                  </a:extLst>
                </a:gridCol>
                <a:gridCol w="922649">
                  <a:extLst>
                    <a:ext uri="{9D8B030D-6E8A-4147-A177-3AD203B41FA5}">
                      <a16:colId xmlns:a16="http://schemas.microsoft.com/office/drawing/2014/main" val="2436881354"/>
                    </a:ext>
                  </a:extLst>
                </a:gridCol>
                <a:gridCol w="152644">
                  <a:extLst>
                    <a:ext uri="{9D8B030D-6E8A-4147-A177-3AD203B41FA5}">
                      <a16:colId xmlns:a16="http://schemas.microsoft.com/office/drawing/2014/main" val="3299407630"/>
                    </a:ext>
                  </a:extLst>
                </a:gridCol>
                <a:gridCol w="814102">
                  <a:extLst>
                    <a:ext uri="{9D8B030D-6E8A-4147-A177-3AD203B41FA5}">
                      <a16:colId xmlns:a16="http://schemas.microsoft.com/office/drawing/2014/main" val="4047764732"/>
                    </a:ext>
                  </a:extLst>
                </a:gridCol>
                <a:gridCol w="1088861">
                  <a:extLst>
                    <a:ext uri="{9D8B030D-6E8A-4147-A177-3AD203B41FA5}">
                      <a16:colId xmlns:a16="http://schemas.microsoft.com/office/drawing/2014/main" val="1437771383"/>
                    </a:ext>
                  </a:extLst>
                </a:gridCol>
              </a:tblGrid>
              <a:tr h="276933">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80763072"/>
                  </a:ext>
                </a:extLst>
              </a:tr>
              <a:tr h="26374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6724728"/>
                  </a:ext>
                </a:extLst>
              </a:tr>
              <a:tr h="263746">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4200983640"/>
                  </a:ext>
                </a:extLst>
              </a:tr>
              <a:tr h="29012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5259661"/>
                  </a:ext>
                </a:extLst>
              </a:tr>
              <a:tr h="263746">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2911218652"/>
                  </a:ext>
                </a:extLst>
              </a:tr>
              <a:tr h="26374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0217028"/>
                  </a:ext>
                </a:extLst>
              </a:tr>
              <a:tr h="263746">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35.040,09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51.916,88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32.113,64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22.149,10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22.699,83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jun-24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163.919,54</a:t>
                      </a:r>
                    </a:p>
                  </a:txBody>
                  <a:tcPr marL="0" marR="0" marT="0" marB="0" anchor="ctr">
                    <a:lnL>
                      <a:noFill/>
                    </a:lnL>
                    <a:lnR>
                      <a:noFill/>
                    </a:lnR>
                    <a:lnT>
                      <a:noFill/>
                    </a:lnT>
                    <a:lnB>
                      <a:noFill/>
                    </a:lnB>
                    <a:noFill/>
                  </a:tcPr>
                </a:tc>
                <a:extLst>
                  <a:ext uri="{0D108BD9-81ED-4DB2-BD59-A6C34878D82A}">
                    <a16:rowId xmlns:a16="http://schemas.microsoft.com/office/drawing/2014/main" val="3218987391"/>
                  </a:ext>
                </a:extLst>
              </a:tr>
              <a:tr h="276933">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214.374,53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310.060,35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189.729,71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130.194,48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136.554,34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980.913,41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820933968"/>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 </a:t>
            </a:r>
            <a:r>
              <a:rPr lang="es-CO" sz="3200" dirty="0">
                <a:solidFill>
                  <a:schemeClr val="accent1">
                    <a:lumMod val="50000"/>
                  </a:schemeClr>
                </a:solidFill>
              </a:rPr>
              <a:t>junio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dirty="0">
                <a:solidFill>
                  <a:schemeClr val="accent1">
                    <a:lumMod val="50000"/>
                  </a:schemeClr>
                </a:solidFill>
                <a:latin typeface="Candara" panose="020E0502030303020204" pitchFamily="34" charset="0"/>
              </a:rPr>
              <a:t>Total, Verificaciones 10.515</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dirty="0">
                  <a:solidFill>
                    <a:schemeClr val="accent1">
                      <a:lumMod val="50000"/>
                    </a:schemeClr>
                  </a:solidFill>
                </a:rPr>
                <a:t>Recolección y Transporte </a:t>
              </a:r>
            </a:p>
            <a:p>
              <a:r>
                <a:rPr lang="es-CO" sz="2000" b="1" dirty="0">
                  <a:solidFill>
                    <a:schemeClr val="accent1">
                      <a:lumMod val="50000"/>
                    </a:schemeClr>
                  </a:solidFill>
                </a:rPr>
                <a:t>2.061</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dirty="0" err="1">
                  <a:solidFill>
                    <a:schemeClr val="accent1">
                      <a:lumMod val="50000"/>
                    </a:schemeClr>
                  </a:solidFill>
                </a:rPr>
                <a:t>Contenerización</a:t>
              </a:r>
              <a:r>
                <a:rPr lang="es-CO" sz="2000" b="1" dirty="0">
                  <a:solidFill>
                    <a:schemeClr val="accent1">
                      <a:lumMod val="50000"/>
                    </a:schemeClr>
                  </a:solidFill>
                </a:rPr>
                <a:t> </a:t>
              </a:r>
              <a:r>
                <a:rPr lang="es-MX" sz="2000" baseline="30000" dirty="0">
                  <a:solidFill>
                    <a:schemeClr val="accent1">
                      <a:lumMod val="50000"/>
                    </a:schemeClr>
                  </a:solidFill>
                </a:rPr>
                <a:t>1</a:t>
              </a:r>
              <a:endParaRPr lang="es-CO" sz="2000" b="1" dirty="0">
                <a:solidFill>
                  <a:schemeClr val="accent1">
                    <a:lumMod val="50000"/>
                  </a:schemeClr>
                </a:solidFill>
                <a:effectLst/>
                <a:ea typeface="Calibri" panose="020F0502020204030204" pitchFamily="34" charset="0"/>
                <a:cs typeface="Times New Roman" panose="02020603050405020304" pitchFamily="18" charset="0"/>
              </a:endParaRPr>
            </a:p>
            <a:p>
              <a:r>
                <a:rPr lang="es-CO" sz="2000" b="1" dirty="0">
                  <a:solidFill>
                    <a:schemeClr val="accent1">
                      <a:lumMod val="50000"/>
                    </a:schemeClr>
                  </a:solidFill>
                </a:rPr>
                <a:t>393</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dirty="0">
                  <a:solidFill>
                    <a:schemeClr val="accent1">
                      <a:lumMod val="50000"/>
                    </a:schemeClr>
                  </a:solidFill>
                </a:rPr>
                <a:t>Lavado  de Áreas Públicas </a:t>
              </a:r>
            </a:p>
            <a:p>
              <a:r>
                <a:rPr lang="es-CO" sz="2000" b="1" dirty="0">
                  <a:solidFill>
                    <a:schemeClr val="accent1">
                      <a:lumMod val="50000"/>
                    </a:schemeClr>
                  </a:solidFill>
                </a:rPr>
                <a:t>137</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dirty="0">
                  <a:solidFill>
                    <a:schemeClr val="accent1">
                      <a:lumMod val="50000"/>
                    </a:schemeClr>
                  </a:solidFill>
                </a:rPr>
                <a:t>Barrido y Limpieza </a:t>
              </a:r>
              <a:r>
                <a:rPr lang="es-MX" sz="2000" baseline="30000" dirty="0">
                  <a:solidFill>
                    <a:schemeClr val="accent1">
                      <a:lumMod val="50000"/>
                    </a:schemeClr>
                  </a:solidFill>
                </a:rPr>
                <a:t>2</a:t>
              </a:r>
              <a:r>
                <a:rPr lang="es-CO" sz="2000" b="1" baseline="30000" dirty="0">
                  <a:solidFill>
                    <a:schemeClr val="accent1">
                      <a:lumMod val="50000"/>
                    </a:schemeClr>
                  </a:solidFill>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1.952</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1.217</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dirty="0">
                  <a:solidFill>
                    <a:schemeClr val="accent1">
                      <a:lumMod val="50000"/>
                    </a:schemeClr>
                  </a:solidFill>
                </a:rPr>
                <a:t>Poda de Árboles</a:t>
              </a:r>
            </a:p>
            <a:p>
              <a:r>
                <a:rPr lang="es-CO" sz="2000" b="1" dirty="0">
                  <a:solidFill>
                    <a:schemeClr val="accent1">
                      <a:lumMod val="50000"/>
                    </a:schemeClr>
                  </a:solidFill>
                </a:rPr>
                <a:t>818</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dirty="0">
                  <a:solidFill>
                    <a:schemeClr val="accent1">
                      <a:lumMod val="50000"/>
                    </a:schemeClr>
                  </a:solidFill>
                </a:rPr>
                <a:t>Mantenimiento Flota Vehicular </a:t>
              </a:r>
              <a:r>
                <a:rPr lang="es-CO" sz="2000" baseline="30000" dirty="0">
                  <a:solidFill>
                    <a:schemeClr val="accent1">
                      <a:lumMod val="50000"/>
                    </a:schemeClr>
                  </a:solidFill>
                  <a:cs typeface="Times New Roman" panose="02020603050405020304" pitchFamily="18" charset="0"/>
                </a:rPr>
                <a:t>4</a:t>
              </a:r>
              <a:endParaRPr lang="es-CO" sz="2000" dirty="0">
                <a:solidFill>
                  <a:schemeClr val="accent1">
                    <a:lumMod val="50000"/>
                  </a:schemeClr>
                </a:solidFill>
              </a:endParaRPr>
            </a:p>
            <a:p>
              <a:r>
                <a:rPr lang="es-CO" sz="2000" b="1" dirty="0">
                  <a:solidFill>
                    <a:schemeClr val="accent1">
                      <a:lumMod val="50000"/>
                    </a:schemeClr>
                  </a:solidFill>
                </a:rPr>
                <a:t>301</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a:solidFill>
                    <a:schemeClr val="accent1">
                      <a:lumMod val="50000"/>
                    </a:schemeClr>
                  </a:solidFill>
                </a:rPr>
                <a:t>Ambiental</a:t>
              </a:r>
            </a:p>
            <a:p>
              <a:r>
                <a:rPr lang="es-CO" sz="2000" b="1">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dirty="0">
                  <a:solidFill>
                    <a:schemeClr val="accent1">
                      <a:lumMod val="50000"/>
                    </a:schemeClr>
                  </a:solidFill>
                </a:rPr>
                <a:t>Puntos Críticos y Arrojo Clandestino </a:t>
              </a:r>
            </a:p>
            <a:p>
              <a:r>
                <a:rPr lang="es-CO" sz="2000" b="1" dirty="0">
                  <a:solidFill>
                    <a:schemeClr val="accent1">
                      <a:lumMod val="50000"/>
                    </a:schemeClr>
                  </a:solidFill>
                </a:rPr>
                <a:t>3.178</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dirty="0">
                  <a:solidFill>
                    <a:schemeClr val="accent1">
                      <a:lumMod val="50000"/>
                    </a:schemeClr>
                  </a:solidFill>
                </a:rPr>
                <a:t>Cestas Públicas </a:t>
              </a:r>
              <a:r>
                <a:rPr lang="es-CO" sz="2000" baseline="30000" dirty="0">
                  <a:solidFill>
                    <a:schemeClr val="accent1">
                      <a:lumMod val="50000"/>
                    </a:schemeClr>
                  </a:solidFill>
                  <a:effectLst/>
                  <a:ea typeface="Times New Roman" panose="02020603050405020304" pitchFamily="18" charset="0"/>
                </a:rPr>
                <a:t>3</a:t>
              </a:r>
              <a:r>
                <a:rPr lang="es-CO" sz="2000" baseline="30000" dirty="0">
                  <a:effectLst/>
                  <a:ea typeface="Times New Roman" panose="02020603050405020304" pitchFamily="18" charset="0"/>
                </a:rPr>
                <a:t> </a:t>
              </a:r>
              <a:r>
                <a:rPr lang="es-CO" sz="2000" b="1" dirty="0">
                  <a:solidFill>
                    <a:schemeClr val="accent1">
                      <a:lumMod val="50000"/>
                    </a:schemeClr>
                  </a:solidFill>
                </a:rPr>
                <a:t> </a:t>
              </a:r>
              <a:r>
                <a:rPr lang="es-CO" sz="2000" b="1" baseline="30000" dirty="0">
                  <a:solidFill>
                    <a:schemeClr val="accent1">
                      <a:lumMod val="50000"/>
                    </a:schemeClr>
                  </a:solidFill>
                  <a:effectLst/>
                  <a:ea typeface="Calibri" panose="020F0502020204030204" pitchFamily="34" charset="0"/>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144</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dirty="0">
                  <a:solidFill>
                    <a:schemeClr val="accent1">
                      <a:lumMod val="50000"/>
                    </a:schemeClr>
                  </a:solidFill>
                </a:rPr>
                <a:t>Seguridad y Salud en el Trabajo </a:t>
              </a:r>
              <a:r>
                <a:rPr lang="es-CO" sz="2000" baseline="30000" dirty="0">
                  <a:solidFill>
                    <a:schemeClr val="accent1">
                      <a:lumMod val="50000"/>
                    </a:schemeClr>
                  </a:solidFill>
                  <a:cs typeface="Times New Roman" panose="02020603050405020304" pitchFamily="18" charset="0"/>
                </a:rPr>
                <a:t>5</a:t>
              </a:r>
              <a:endParaRPr lang="es-CO" sz="2000" dirty="0">
                <a:solidFill>
                  <a:schemeClr val="accent1">
                    <a:lumMod val="50000"/>
                  </a:schemeClr>
                </a:solidFill>
              </a:endParaRPr>
            </a:p>
            <a:p>
              <a:r>
                <a:rPr lang="es-CO" sz="2000" b="1" dirty="0">
                  <a:solidFill>
                    <a:schemeClr val="accent1">
                      <a:lumMod val="50000"/>
                    </a:schemeClr>
                  </a:solidFill>
                </a:rPr>
                <a:t>20</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dirty="0">
                  <a:solidFill>
                    <a:schemeClr val="accent1">
                      <a:lumMod val="50000"/>
                    </a:schemeClr>
                  </a:solidFill>
                </a:rPr>
                <a:t>Mayores Frecuencias de Lavado</a:t>
              </a:r>
            </a:p>
            <a:p>
              <a:r>
                <a:rPr lang="es-CO" sz="2000" b="1" dirty="0">
                  <a:solidFill>
                    <a:schemeClr val="accent1">
                      <a:lumMod val="50000"/>
                    </a:schemeClr>
                  </a:solidFill>
                </a:rPr>
                <a:t>289</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a:solidFill>
                <a:schemeClr val="accent1">
                  <a:lumMod val="50000"/>
                </a:schemeClr>
              </a:solidFill>
              <a:effectLst/>
            </a:endParaRPr>
          </a:p>
        </p:txBody>
      </p:sp>
    </p:spTree>
    <p:extLst>
      <p:ext uri="{BB962C8B-B14F-4D97-AF65-F5344CB8AC3E}">
        <p14:creationId xmlns:p14="http://schemas.microsoft.com/office/powerpoint/2010/main" val="22256549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JUNIO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2" name="Gráfico 1">
            <a:extLst>
              <a:ext uri="{FF2B5EF4-FFF2-40B4-BE49-F238E27FC236}">
                <a16:creationId xmlns:a16="http://schemas.microsoft.com/office/drawing/2014/main" id="{A661ACC4-621C-C43F-ECC6-6F7AB32F0F71}"/>
              </a:ext>
            </a:extLst>
          </p:cNvPr>
          <p:cNvGraphicFramePr>
            <a:graphicFrameLocks/>
          </p:cNvGraphicFramePr>
          <p:nvPr>
            <p:extLst>
              <p:ext uri="{D42A27DB-BD31-4B8C-83A1-F6EECF244321}">
                <p14:modId xmlns:p14="http://schemas.microsoft.com/office/powerpoint/2010/main" val="276378588"/>
              </p:ext>
            </p:extLst>
          </p:nvPr>
        </p:nvGraphicFramePr>
        <p:xfrm>
          <a:off x="436295" y="1622767"/>
          <a:ext cx="11262167" cy="48053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junio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647235773"/>
              </p:ext>
            </p:extLst>
          </p:nvPr>
        </p:nvGraphicFramePr>
        <p:xfrm>
          <a:off x="418934" y="1331628"/>
          <a:ext cx="11296890" cy="5127045"/>
        </p:xfrm>
        <a:graphic>
          <a:graphicData uri="http://schemas.openxmlformats.org/drawingml/2006/table">
            <a:tbl>
              <a:tblPr firstRow="1" bandRow="1">
                <a:tableStyleId>{68D230F3-CF80-4859-8CE7-A43EE81993B5}</a:tableStyleId>
              </a:tblPr>
              <a:tblGrid>
                <a:gridCol w="3206701">
                  <a:extLst>
                    <a:ext uri="{9D8B030D-6E8A-4147-A177-3AD203B41FA5}">
                      <a16:colId xmlns:a16="http://schemas.microsoft.com/office/drawing/2014/main" val="20000"/>
                    </a:ext>
                  </a:extLst>
                </a:gridCol>
                <a:gridCol w="1463704">
                  <a:extLst>
                    <a:ext uri="{9D8B030D-6E8A-4147-A177-3AD203B41FA5}">
                      <a16:colId xmlns:a16="http://schemas.microsoft.com/office/drawing/2014/main" val="20001"/>
                    </a:ext>
                  </a:extLst>
                </a:gridCol>
                <a:gridCol w="1685990">
                  <a:extLst>
                    <a:ext uri="{9D8B030D-6E8A-4147-A177-3AD203B41FA5}">
                      <a16:colId xmlns:a16="http://schemas.microsoft.com/office/drawing/2014/main" val="20002"/>
                    </a:ext>
                  </a:extLst>
                </a:gridCol>
                <a:gridCol w="1351065">
                  <a:extLst>
                    <a:ext uri="{9D8B030D-6E8A-4147-A177-3AD203B41FA5}">
                      <a16:colId xmlns:a16="http://schemas.microsoft.com/office/drawing/2014/main" val="20003"/>
                    </a:ext>
                  </a:extLst>
                </a:gridCol>
                <a:gridCol w="1222725">
                  <a:extLst>
                    <a:ext uri="{9D8B030D-6E8A-4147-A177-3AD203B41FA5}">
                      <a16:colId xmlns:a16="http://schemas.microsoft.com/office/drawing/2014/main" val="20004"/>
                    </a:ext>
                  </a:extLst>
                </a:gridCol>
                <a:gridCol w="1228888">
                  <a:extLst>
                    <a:ext uri="{9D8B030D-6E8A-4147-A177-3AD203B41FA5}">
                      <a16:colId xmlns:a16="http://schemas.microsoft.com/office/drawing/2014/main" val="20005"/>
                    </a:ext>
                  </a:extLst>
                </a:gridCol>
                <a:gridCol w="1137817">
                  <a:extLst>
                    <a:ext uri="{9D8B030D-6E8A-4147-A177-3AD203B41FA5}">
                      <a16:colId xmlns:a16="http://schemas.microsoft.com/office/drawing/2014/main" val="20006"/>
                    </a:ext>
                  </a:extLst>
                </a:gridCol>
              </a:tblGrid>
              <a:tr h="652181">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181657">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180</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218</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134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183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162</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877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06741">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138</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2094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ÁREAS PÚBLICAS – PGIRS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30</a:t>
                      </a:r>
                    </a:p>
                  </a:txBody>
                  <a:tcPr marL="0" marR="0" marT="0" marB="0" anchor="ctr"/>
                </a:tc>
                <a:extLst>
                  <a:ext uri="{0D108BD9-81ED-4DB2-BD59-A6C34878D82A}">
                    <a16:rowId xmlns:a16="http://schemas.microsoft.com/office/drawing/2014/main" val="1127896222"/>
                  </a:ext>
                </a:extLst>
              </a:tr>
              <a:tr h="1925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11</a:t>
                      </a:r>
                    </a:p>
                  </a:txBody>
                  <a:tcPr marL="0" marR="0" marT="0" marB="0" anchor="ctr"/>
                </a:tc>
                <a:extLst>
                  <a:ext uri="{0D108BD9-81ED-4DB2-BD59-A6C34878D82A}">
                    <a16:rowId xmlns:a16="http://schemas.microsoft.com/office/drawing/2014/main" val="2477299706"/>
                  </a:ext>
                </a:extLst>
              </a:tr>
              <a:tr h="19253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MANTENIMIENTO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CO"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6</a:t>
                      </a:r>
                    </a:p>
                  </a:txBody>
                  <a:tcPr marL="0" marR="0" marT="0" marB="0" anchor="ctr"/>
                </a:tc>
                <a:extLst>
                  <a:ext uri="{0D108BD9-81ED-4DB2-BD59-A6C34878D82A}">
                    <a16:rowId xmlns:a16="http://schemas.microsoft.com/office/drawing/2014/main" val="3806803689"/>
                  </a:ext>
                </a:extLst>
              </a:tr>
              <a:tr h="240278">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dirty="0">
                          <a:solidFill>
                            <a:srgbClr val="002060"/>
                          </a:solidFill>
                          <a:effectLst/>
                          <a:latin typeface="+mn-lt"/>
                          <a:cs typeface="Arial" panose="020B0604020202020204" pitchFamily="34" charset="0"/>
                        </a:rPr>
                        <a:t>MAYORES FRECUENCIAS DE LAVADO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56</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30</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114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236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2764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11</a:t>
                      </a:r>
                    </a:p>
                  </a:txBody>
                  <a:tcPr marL="0" marR="0" marT="0" marB="0" anchor="ctr"/>
                </a:tc>
                <a:extLst>
                  <a:ext uri="{0D108BD9-81ED-4DB2-BD59-A6C34878D82A}">
                    <a16:rowId xmlns:a16="http://schemas.microsoft.com/office/drawing/2014/main" val="2911114083"/>
                  </a:ext>
                </a:extLst>
              </a:tr>
              <a:tr h="27645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13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51</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19699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99</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51</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113</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443</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764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GRANDES GENERADORES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2</a:t>
                      </a:r>
                    </a:p>
                  </a:txBody>
                  <a:tcPr marL="0" marR="0" marT="0" marB="0" anchor="ctr"/>
                </a:tc>
                <a:extLst>
                  <a:ext uri="{0D108BD9-81ED-4DB2-BD59-A6C34878D82A}">
                    <a16:rowId xmlns:a16="http://schemas.microsoft.com/office/drawing/2014/main" val="703304024"/>
                  </a:ext>
                </a:extLst>
              </a:tr>
              <a:tr h="23059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CO"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15</a:t>
                      </a:r>
                    </a:p>
                  </a:txBody>
                  <a:tcPr marL="0" marR="0" marT="0" marB="0" anchor="ctr"/>
                </a:tc>
                <a:extLst>
                  <a:ext uri="{0D108BD9-81ED-4DB2-BD59-A6C34878D82A}">
                    <a16:rowId xmlns:a16="http://schemas.microsoft.com/office/drawing/2014/main" val="2789173957"/>
                  </a:ext>
                </a:extLst>
              </a:tr>
              <a:tr h="27645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7</a:t>
                      </a:r>
                    </a:p>
                  </a:txBody>
                  <a:tcPr marL="0" marR="0" marT="0" marB="0" anchor="ctr"/>
                </a:tc>
                <a:extLst>
                  <a:ext uri="{0D108BD9-81ED-4DB2-BD59-A6C34878D82A}">
                    <a16:rowId xmlns:a16="http://schemas.microsoft.com/office/drawing/2014/main" val="10009"/>
                  </a:ext>
                </a:extLst>
              </a:tr>
              <a:tr h="20981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10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12</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50</a:t>
                      </a:r>
                    </a:p>
                  </a:txBody>
                  <a:tcPr marL="0" marR="0" marT="0" marB="0" anchor="ctr"/>
                </a:tc>
                <a:extLst>
                  <a:ext uri="{0D108BD9-81ED-4DB2-BD59-A6C34878D82A}">
                    <a16:rowId xmlns:a16="http://schemas.microsoft.com/office/drawing/2014/main" val="219236170"/>
                  </a:ext>
                </a:extLst>
              </a:tr>
              <a:tr h="27645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54</a:t>
                      </a:r>
                    </a:p>
                  </a:txBody>
                  <a:tcPr marL="0" marR="0" marT="0" marB="0" anchor="ctr"/>
                </a:tc>
                <a:extLst>
                  <a:ext uri="{0D108BD9-81ED-4DB2-BD59-A6C34878D82A}">
                    <a16:rowId xmlns:a16="http://schemas.microsoft.com/office/drawing/2014/main" val="876894161"/>
                  </a:ext>
                </a:extLst>
              </a:tr>
              <a:tr h="2764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40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7</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13</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86</a:t>
                      </a:r>
                    </a:p>
                  </a:txBody>
                  <a:tcPr marL="0" marR="0" marT="0" marB="0" anchor="ctr"/>
                </a:tc>
                <a:extLst>
                  <a:ext uri="{0D108BD9-81ED-4DB2-BD59-A6C34878D82A}">
                    <a16:rowId xmlns:a16="http://schemas.microsoft.com/office/drawing/2014/main" val="1082644928"/>
                  </a:ext>
                </a:extLst>
              </a:tr>
              <a:tr h="13822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20</a:t>
                      </a:r>
                    </a:p>
                  </a:txBody>
                  <a:tcPr marL="0" marR="0" marT="0" marB="0" anchor="ctr"/>
                </a:tc>
                <a:extLst>
                  <a:ext uri="{0D108BD9-81ED-4DB2-BD59-A6C34878D82A}">
                    <a16:rowId xmlns:a16="http://schemas.microsoft.com/office/drawing/2014/main" val="865138859"/>
                  </a:ext>
                </a:extLst>
              </a:tr>
              <a:tr h="544848">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500</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402</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366</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414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355</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2.037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junio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342340265"/>
              </p:ext>
            </p:extLst>
          </p:nvPr>
        </p:nvGraphicFramePr>
        <p:xfrm>
          <a:off x="424405" y="1342664"/>
          <a:ext cx="11343189" cy="5045905"/>
        </p:xfrm>
        <a:graphic>
          <a:graphicData uri="http://schemas.openxmlformats.org/drawingml/2006/table">
            <a:tbl>
              <a:tblPr firstRow="1" bandRow="1">
                <a:tableStyleId>{68D230F3-CF80-4859-8CE7-A43EE81993B5}</a:tableStyleId>
              </a:tblPr>
              <a:tblGrid>
                <a:gridCol w="1967371">
                  <a:extLst>
                    <a:ext uri="{9D8B030D-6E8A-4147-A177-3AD203B41FA5}">
                      <a16:colId xmlns:a16="http://schemas.microsoft.com/office/drawing/2014/main" val="20000"/>
                    </a:ext>
                  </a:extLst>
                </a:gridCol>
                <a:gridCol w="2751921">
                  <a:extLst>
                    <a:ext uri="{9D8B030D-6E8A-4147-A177-3AD203B41FA5}">
                      <a16:colId xmlns:a16="http://schemas.microsoft.com/office/drawing/2014/main" val="20001"/>
                    </a:ext>
                  </a:extLst>
                </a:gridCol>
                <a:gridCol w="982829">
                  <a:extLst>
                    <a:ext uri="{9D8B030D-6E8A-4147-A177-3AD203B41FA5}">
                      <a16:colId xmlns:a16="http://schemas.microsoft.com/office/drawing/2014/main" val="20002"/>
                    </a:ext>
                  </a:extLst>
                </a:gridCol>
                <a:gridCol w="1405046">
                  <a:extLst>
                    <a:ext uri="{9D8B030D-6E8A-4147-A177-3AD203B41FA5}">
                      <a16:colId xmlns:a16="http://schemas.microsoft.com/office/drawing/2014/main" val="20003"/>
                    </a:ext>
                  </a:extLst>
                </a:gridCol>
                <a:gridCol w="1040334">
                  <a:extLst>
                    <a:ext uri="{9D8B030D-6E8A-4147-A177-3AD203B41FA5}">
                      <a16:colId xmlns:a16="http://schemas.microsoft.com/office/drawing/2014/main" val="20004"/>
                    </a:ext>
                  </a:extLst>
                </a:gridCol>
                <a:gridCol w="1387113">
                  <a:extLst>
                    <a:ext uri="{9D8B030D-6E8A-4147-A177-3AD203B41FA5}">
                      <a16:colId xmlns:a16="http://schemas.microsoft.com/office/drawing/2014/main" val="20005"/>
                    </a:ext>
                  </a:extLst>
                </a:gridCol>
                <a:gridCol w="1808575">
                  <a:extLst>
                    <a:ext uri="{9D8B030D-6E8A-4147-A177-3AD203B41FA5}">
                      <a16:colId xmlns:a16="http://schemas.microsoft.com/office/drawing/2014/main" val="20006"/>
                    </a:ext>
                  </a:extLst>
                </a:gridCol>
              </a:tblGrid>
              <a:tr h="385230">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43759">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1.411</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544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4375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43759">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4375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43759">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8553">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43759">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952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444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41,2%</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43759">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04143">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197283">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2.286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294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27,3%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43759">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43759">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0692">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2077">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539</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120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0692">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197283">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3.152</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633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58,8%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21385">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53</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6,3%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43759">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2.037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597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55,4%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43759">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10.430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871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80,3%</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junio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6CDD2FE6-F9B0-13EA-2106-791E06FCB44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8" y="1199360"/>
            <a:ext cx="11955464" cy="5658639"/>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trimestre </a:t>
            </a:r>
            <a:r>
              <a:rPr lang="es-CO" sz="1600" b="0" dirty="0" err="1">
                <a:solidFill>
                  <a:schemeClr val="tx2"/>
                </a:solidFill>
              </a:rPr>
              <a:t>ii</a:t>
            </a:r>
            <a:r>
              <a:rPr lang="es-CO" sz="1600" b="0" dirty="0">
                <a:solidFill>
                  <a:schemeClr val="tx2"/>
                </a:solidFill>
              </a:rPr>
              <a:t>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1855554662"/>
              </p:ext>
            </p:extLst>
          </p:nvPr>
        </p:nvGraphicFramePr>
        <p:xfrm>
          <a:off x="407359" y="1365814"/>
          <a:ext cx="11320040" cy="5153794"/>
        </p:xfrm>
        <a:graphic>
          <a:graphicData uri="http://schemas.openxmlformats.org/drawingml/2006/table">
            <a:tbl>
              <a:tblPr firstRow="1" bandRow="1">
                <a:tableStyleId>{68D230F3-CF80-4859-8CE7-A43EE81993B5}</a:tableStyleId>
              </a:tblPr>
              <a:tblGrid>
                <a:gridCol w="1963356">
                  <a:extLst>
                    <a:ext uri="{9D8B030D-6E8A-4147-A177-3AD203B41FA5}">
                      <a16:colId xmlns:a16="http://schemas.microsoft.com/office/drawing/2014/main" val="20000"/>
                    </a:ext>
                  </a:extLst>
                </a:gridCol>
                <a:gridCol w="2746305">
                  <a:extLst>
                    <a:ext uri="{9D8B030D-6E8A-4147-A177-3AD203B41FA5}">
                      <a16:colId xmlns:a16="http://schemas.microsoft.com/office/drawing/2014/main" val="20001"/>
                    </a:ext>
                  </a:extLst>
                </a:gridCol>
                <a:gridCol w="980823">
                  <a:extLst>
                    <a:ext uri="{9D8B030D-6E8A-4147-A177-3AD203B41FA5}">
                      <a16:colId xmlns:a16="http://schemas.microsoft.com/office/drawing/2014/main" val="20002"/>
                    </a:ext>
                  </a:extLst>
                </a:gridCol>
                <a:gridCol w="1402179">
                  <a:extLst>
                    <a:ext uri="{9D8B030D-6E8A-4147-A177-3AD203B41FA5}">
                      <a16:colId xmlns:a16="http://schemas.microsoft.com/office/drawing/2014/main" val="20003"/>
                    </a:ext>
                  </a:extLst>
                </a:gridCol>
                <a:gridCol w="1038211">
                  <a:extLst>
                    <a:ext uri="{9D8B030D-6E8A-4147-A177-3AD203B41FA5}">
                      <a16:colId xmlns:a16="http://schemas.microsoft.com/office/drawing/2014/main" val="20004"/>
                    </a:ext>
                  </a:extLst>
                </a:gridCol>
                <a:gridCol w="1384282">
                  <a:extLst>
                    <a:ext uri="{9D8B030D-6E8A-4147-A177-3AD203B41FA5}">
                      <a16:colId xmlns:a16="http://schemas.microsoft.com/office/drawing/2014/main" val="20005"/>
                    </a:ext>
                  </a:extLst>
                </a:gridCol>
                <a:gridCol w="1804884">
                  <a:extLst>
                    <a:ext uri="{9D8B030D-6E8A-4147-A177-3AD203B41FA5}">
                      <a16:colId xmlns:a16="http://schemas.microsoft.com/office/drawing/2014/main" val="20006"/>
                    </a:ext>
                  </a:extLst>
                </a:gridCol>
              </a:tblGrid>
              <a:tr h="405437">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56545">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4.432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743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68,5%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56545">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56545">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56545">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56545">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20346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56545">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2.986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701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65,1%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56545">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164665">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7631">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6.990</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549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51,0%</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56545">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56545">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4665">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93995">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1.565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180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b="1" i="0" u="none" strike="noStrike" dirty="0">
                          <a:solidFill>
                            <a:srgbClr val="002060"/>
                          </a:solidFill>
                          <a:effectLst/>
                          <a:latin typeface="Calibri" panose="020F0502020204030204" pitchFamily="34" charset="0"/>
                          <a:cs typeface="Calibri" panose="020F0502020204030204" pitchFamily="34" charset="0"/>
                        </a:rPr>
                        <a:t>51,7%</a:t>
                      </a:r>
                    </a:p>
                  </a:txBody>
                  <a:tcPr marL="0" marR="0" marT="0" marB="0" anchor="ctr">
                    <a:solidFill>
                      <a:schemeClr val="bg1">
                        <a:alpha val="20000"/>
                      </a:schemeClr>
                    </a:solidFill>
                  </a:tcPr>
                </a:tc>
                <a:extLst>
                  <a:ext uri="{0D108BD9-81ED-4DB2-BD59-A6C34878D82A}">
                    <a16:rowId xmlns:a16="http://schemas.microsoft.com/office/drawing/2014/main" val="10007"/>
                  </a:ext>
                </a:extLst>
              </a:tr>
              <a:tr h="217572">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260387542"/>
                  </a:ext>
                </a:extLst>
              </a:tr>
              <a:tr h="207631">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9.396</a:t>
                      </a: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792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73,5%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329330">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316</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111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18864">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6.994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849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78,8%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0346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32.679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952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b="1" i="0" u="none" strike="noStrike" dirty="0">
                          <a:solidFill>
                            <a:srgbClr val="002060"/>
                          </a:solidFill>
                          <a:effectLst/>
                          <a:latin typeface="Calibri" panose="020F0502020204030204" pitchFamily="34" charset="0"/>
                          <a:cs typeface="Calibri" panose="020F0502020204030204" pitchFamily="34" charset="0"/>
                        </a:rPr>
                        <a:t>87,7%</a:t>
                      </a: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22837798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trimestre </a:t>
            </a:r>
            <a:r>
              <a:rPr lang="es-CO" sz="1600" b="0" dirty="0" err="1">
                <a:solidFill>
                  <a:schemeClr val="tx2"/>
                </a:solidFill>
              </a:rPr>
              <a:t>ii</a:t>
            </a:r>
            <a:r>
              <a:rPr lang="es-CO" sz="1600" b="0" dirty="0">
                <a:solidFill>
                  <a:schemeClr val="tx2"/>
                </a:solidFill>
              </a:rPr>
              <a:t>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4" name="Imagen 3" descr="Mapa&#10;&#10;Descripción generada automáticamente">
            <a:extLst>
              <a:ext uri="{FF2B5EF4-FFF2-40B4-BE49-F238E27FC236}">
                <a16:creationId xmlns:a16="http://schemas.microsoft.com/office/drawing/2014/main" id="{639D2AF8-4F85-8D34-85AC-765FA41CB91C}"/>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89647" y="1135870"/>
            <a:ext cx="11955463" cy="5722129"/>
          </a:xfrm>
          <a:prstGeom prst="rect">
            <a:avLst/>
          </a:prstGeom>
        </p:spPr>
      </p:pic>
    </p:spTree>
    <p:extLst>
      <p:ext uri="{BB962C8B-B14F-4D97-AF65-F5344CB8AC3E}">
        <p14:creationId xmlns:p14="http://schemas.microsoft.com/office/powerpoint/2010/main" val="124083545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228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49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157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216 Actividades                         403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703885" y="1045692"/>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231  Actividades                 254 Actividades                   7  Actividad                      335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273 Actividades                    296  Actividades                  282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92  Actividades                  272 Actividades                    120  Actividades                 117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237 Actividades                  113  Actividades                   162 </a:t>
            </a:r>
            <a:r>
              <a:rPr lang="es-MX" sz="1200" cap="small">
                <a:solidFill>
                  <a:schemeClr val="accent1">
                    <a:lumMod val="50000"/>
                  </a:schemeClr>
                </a:solidFill>
                <a:latin typeface="+mn-lt"/>
                <a:ea typeface="+mn-ea"/>
                <a:cs typeface="+mn-cs"/>
              </a:rPr>
              <a:t>Actividades                 132 </a:t>
            </a:r>
            <a:r>
              <a:rPr lang="es-MX" sz="1200" cap="small" dirty="0">
                <a:solidFill>
                  <a:schemeClr val="accent1">
                    <a:lumMod val="50000"/>
                  </a:schemeClr>
                </a:solidFill>
                <a:latin typeface="+mn-lt"/>
                <a:ea typeface="+mn-ea"/>
                <a:cs typeface="+mn-cs"/>
              </a:rPr>
              <a:t>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31 de mayo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30 de junio de 2024</a:t>
            </a:r>
            <a:endParaRPr lang="es-CO" sz="900" dirty="0">
              <a:solidFill>
                <a:schemeClr val="accent1">
                  <a:lumMod val="50000"/>
                </a:schemeClr>
              </a:solidFill>
              <a:highlight>
                <a:srgbClr val="FFFFFF"/>
              </a:highlight>
            </a:endParaRPr>
          </a:p>
        </p:txBody>
      </p:sp>
      <p:graphicFrame>
        <p:nvGraphicFramePr>
          <p:cNvPr id="2"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2829233800"/>
              </p:ext>
            </p:extLst>
          </p:nvPr>
        </p:nvGraphicFramePr>
        <p:xfrm>
          <a:off x="1442516" y="1454697"/>
          <a:ext cx="9306967" cy="273641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Tabla 2">
            <a:extLst>
              <a:ext uri="{FF2B5EF4-FFF2-40B4-BE49-F238E27FC236}">
                <a16:creationId xmlns:a16="http://schemas.microsoft.com/office/drawing/2014/main" id="{449AA4D0-A4D6-BC06-72DA-AB62E6E53BF9}"/>
              </a:ext>
            </a:extLst>
          </p:cNvPr>
          <p:cNvGraphicFramePr>
            <a:graphicFrameLocks noGrp="1"/>
          </p:cNvGraphicFramePr>
          <p:nvPr>
            <p:extLst>
              <p:ext uri="{D42A27DB-BD31-4B8C-83A1-F6EECF244321}">
                <p14:modId xmlns:p14="http://schemas.microsoft.com/office/powerpoint/2010/main" val="3619950461"/>
              </p:ext>
            </p:extLst>
          </p:nvPr>
        </p:nvGraphicFramePr>
        <p:xfrm>
          <a:off x="3168649" y="4359567"/>
          <a:ext cx="5854699" cy="1800225"/>
        </p:xfrm>
        <a:graphic>
          <a:graphicData uri="http://schemas.openxmlformats.org/drawingml/2006/table">
            <a:tbl>
              <a:tblPr/>
              <a:tblGrid>
                <a:gridCol w="1038584">
                  <a:extLst>
                    <a:ext uri="{9D8B030D-6E8A-4147-A177-3AD203B41FA5}">
                      <a16:colId xmlns:a16="http://schemas.microsoft.com/office/drawing/2014/main" val="462380442"/>
                    </a:ext>
                  </a:extLst>
                </a:gridCol>
                <a:gridCol w="712443">
                  <a:extLst>
                    <a:ext uri="{9D8B030D-6E8A-4147-A177-3AD203B41FA5}">
                      <a16:colId xmlns:a16="http://schemas.microsoft.com/office/drawing/2014/main" val="1014889893"/>
                    </a:ext>
                  </a:extLst>
                </a:gridCol>
                <a:gridCol w="797936">
                  <a:extLst>
                    <a:ext uri="{9D8B030D-6E8A-4147-A177-3AD203B41FA5}">
                      <a16:colId xmlns:a16="http://schemas.microsoft.com/office/drawing/2014/main" val="4164299705"/>
                    </a:ext>
                  </a:extLst>
                </a:gridCol>
                <a:gridCol w="826434">
                  <a:extLst>
                    <a:ext uri="{9D8B030D-6E8A-4147-A177-3AD203B41FA5}">
                      <a16:colId xmlns:a16="http://schemas.microsoft.com/office/drawing/2014/main" val="4267483129"/>
                    </a:ext>
                  </a:extLst>
                </a:gridCol>
                <a:gridCol w="826434">
                  <a:extLst>
                    <a:ext uri="{9D8B030D-6E8A-4147-A177-3AD203B41FA5}">
                      <a16:colId xmlns:a16="http://schemas.microsoft.com/office/drawing/2014/main" val="517149557"/>
                    </a:ext>
                  </a:extLst>
                </a:gridCol>
                <a:gridCol w="826434">
                  <a:extLst>
                    <a:ext uri="{9D8B030D-6E8A-4147-A177-3AD203B41FA5}">
                      <a16:colId xmlns:a16="http://schemas.microsoft.com/office/drawing/2014/main" val="2601280538"/>
                    </a:ext>
                  </a:extLst>
                </a:gridCol>
                <a:gridCol w="826434">
                  <a:extLst>
                    <a:ext uri="{9D8B030D-6E8A-4147-A177-3AD203B41FA5}">
                      <a16:colId xmlns:a16="http://schemas.microsoft.com/office/drawing/2014/main" val="53787159"/>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jun-24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86436140"/>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150.217,84</a:t>
                      </a:r>
                    </a:p>
                  </a:txBody>
                  <a:tcPr marL="0" marR="0" marT="0" marB="0" anchor="ctr">
                    <a:lnL>
                      <a:noFill/>
                    </a:lnL>
                    <a:lnR>
                      <a:noFill/>
                    </a:lnR>
                    <a:lnT>
                      <a:noFill/>
                    </a:lnT>
                    <a:lnB>
                      <a:noFill/>
                    </a:lnB>
                    <a:noFill/>
                  </a:tcPr>
                </a:tc>
                <a:extLst>
                  <a:ext uri="{0D108BD9-81ED-4DB2-BD59-A6C34878D82A}">
                    <a16:rowId xmlns:a16="http://schemas.microsoft.com/office/drawing/2014/main" val="3640900888"/>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8.186,86</a:t>
                      </a:r>
                    </a:p>
                  </a:txBody>
                  <a:tcPr marL="0" marR="0" marT="0" marB="0" anchor="ctr">
                    <a:lnL>
                      <a:noFill/>
                    </a:lnL>
                    <a:lnR>
                      <a:noFill/>
                    </a:lnR>
                    <a:lnT>
                      <a:noFill/>
                    </a:lnT>
                    <a:lnB>
                      <a:noFill/>
                    </a:lnB>
                    <a:noFill/>
                  </a:tcPr>
                </a:tc>
                <a:extLst>
                  <a:ext uri="{0D108BD9-81ED-4DB2-BD59-A6C34878D82A}">
                    <a16:rowId xmlns:a16="http://schemas.microsoft.com/office/drawing/2014/main" val="3923199280"/>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4.632,48</a:t>
                      </a:r>
                    </a:p>
                  </a:txBody>
                  <a:tcPr marL="0" marR="0" marT="0" marB="0" anchor="ctr">
                    <a:lnL>
                      <a:noFill/>
                    </a:lnL>
                    <a:lnR>
                      <a:noFill/>
                    </a:lnR>
                    <a:lnT>
                      <a:noFill/>
                    </a:lnT>
                    <a:lnB>
                      <a:noFill/>
                    </a:lnB>
                    <a:noFill/>
                  </a:tcPr>
                </a:tc>
                <a:extLst>
                  <a:ext uri="{0D108BD9-81ED-4DB2-BD59-A6C34878D82A}">
                    <a16:rowId xmlns:a16="http://schemas.microsoft.com/office/drawing/2014/main" val="1935693483"/>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882,36</a:t>
                      </a:r>
                    </a:p>
                  </a:txBody>
                  <a:tcPr marL="0" marR="0" marT="0" marB="0" anchor="ctr">
                    <a:lnL>
                      <a:noFill/>
                    </a:lnL>
                    <a:lnR>
                      <a:noFill/>
                    </a:lnR>
                    <a:lnT>
                      <a:noFill/>
                    </a:lnT>
                    <a:lnB>
                      <a:noFill/>
                    </a:lnB>
                    <a:noFill/>
                  </a:tcPr>
                </a:tc>
                <a:extLst>
                  <a:ext uri="{0D108BD9-81ED-4DB2-BD59-A6C34878D82A}">
                    <a16:rowId xmlns:a16="http://schemas.microsoft.com/office/drawing/2014/main" val="3995543914"/>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163.919,54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42304586"/>
                  </a:ext>
                </a:extLst>
              </a:tr>
              <a:tr h="409575">
                <a:tc>
                  <a:txBody>
                    <a:bodyPr/>
                    <a:lstStyle/>
                    <a:p>
                      <a:pPr algn="l" rtl="0" fontAlgn="ctr"/>
                      <a:r>
                        <a:rPr lang="es-CO" sz="1200" b="1" i="0" u="none" strike="noStrike" dirty="0">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5.463,98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0425039"/>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A MAYO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1.391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3.167</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2.555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3.387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3.150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2.472</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2.887</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4.500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1.573</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2.021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2.346</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3.233</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2.982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3.609</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257</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1.743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1.969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3.623</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3.473</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3.466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51.605</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84118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2648317" y="1391047"/>
          <a:ext cx="7819516" cy="5311628"/>
        </p:xfrm>
        <a:graphic>
          <a:graphicData uri="http://schemas.openxmlformats.org/drawingml/2006/table">
            <a:tbl>
              <a:tblPr firstRow="1" firstCol="1" bandRow="1">
                <a:tableStyleId>{68D230F3-CF80-4859-8CE7-A43EE81993B5}</a:tableStyleId>
              </a:tblPr>
              <a:tblGrid>
                <a:gridCol w="1154807">
                  <a:extLst>
                    <a:ext uri="{9D8B030D-6E8A-4147-A177-3AD203B41FA5}">
                      <a16:colId xmlns:a16="http://schemas.microsoft.com/office/drawing/2014/main" val="20000"/>
                    </a:ext>
                  </a:extLst>
                </a:gridCol>
                <a:gridCol w="804171">
                  <a:extLst>
                    <a:ext uri="{9D8B030D-6E8A-4147-A177-3AD203B41FA5}">
                      <a16:colId xmlns:a16="http://schemas.microsoft.com/office/drawing/2014/main" val="20002"/>
                    </a:ext>
                  </a:extLst>
                </a:gridCol>
                <a:gridCol w="1026009">
                  <a:extLst>
                    <a:ext uri="{9D8B030D-6E8A-4147-A177-3AD203B41FA5}">
                      <a16:colId xmlns:a16="http://schemas.microsoft.com/office/drawing/2014/main" val="2888747854"/>
                    </a:ext>
                  </a:extLst>
                </a:gridCol>
                <a:gridCol w="1344905">
                  <a:extLst>
                    <a:ext uri="{9D8B030D-6E8A-4147-A177-3AD203B41FA5}">
                      <a16:colId xmlns:a16="http://schemas.microsoft.com/office/drawing/2014/main" val="2748814764"/>
                    </a:ext>
                  </a:extLst>
                </a:gridCol>
                <a:gridCol w="1026009">
                  <a:extLst>
                    <a:ext uri="{9D8B030D-6E8A-4147-A177-3AD203B41FA5}">
                      <a16:colId xmlns:a16="http://schemas.microsoft.com/office/drawing/2014/main" val="3707920918"/>
                    </a:ext>
                  </a:extLst>
                </a:gridCol>
                <a:gridCol w="1026009">
                  <a:extLst>
                    <a:ext uri="{9D8B030D-6E8A-4147-A177-3AD203B41FA5}">
                      <a16:colId xmlns:a16="http://schemas.microsoft.com/office/drawing/2014/main" val="2287080822"/>
                    </a:ext>
                  </a:extLst>
                </a:gridCol>
                <a:gridCol w="1437606">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6">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MAYO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234</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235</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270</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123</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348</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118</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160</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196</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114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269</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3.466</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449558">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MAYO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3.577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47.058</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53.120</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8.884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111.866</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2.225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32.139</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2.161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60.271</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8.558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98.459</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4.386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94.242</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8.359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128.247</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16.351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280.927</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3.274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42.624</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3.855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67.743</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5.986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94.486</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4.825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149.855</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52.365</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8.857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116.126</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2.921</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48.366</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3.169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61.216</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3.349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146.823</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3.427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152.497</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98.614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1.841.351</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55184"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933919"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4247146" y="1440447"/>
          <a:ext cx="7087601" cy="5117370"/>
        </p:xfrm>
        <a:graphic>
          <a:graphicData uri="http://schemas.openxmlformats.org/drawingml/2006/table">
            <a:tbl>
              <a:tblPr firstRow="1" firstCol="1" bandRow="1">
                <a:tableStyleId>{68D230F3-CF80-4859-8CE7-A43EE81993B5}</a:tableStyleId>
              </a:tblPr>
              <a:tblGrid>
                <a:gridCol w="1316091">
                  <a:extLst>
                    <a:ext uri="{9D8B030D-6E8A-4147-A177-3AD203B41FA5}">
                      <a16:colId xmlns:a16="http://schemas.microsoft.com/office/drawing/2014/main" val="20000"/>
                    </a:ext>
                  </a:extLst>
                </a:gridCol>
                <a:gridCol w="849476">
                  <a:extLst>
                    <a:ext uri="{9D8B030D-6E8A-4147-A177-3AD203B41FA5}">
                      <a16:colId xmlns:a16="http://schemas.microsoft.com/office/drawing/2014/main" val="20002"/>
                    </a:ext>
                  </a:extLst>
                </a:gridCol>
                <a:gridCol w="849476">
                  <a:extLst>
                    <a:ext uri="{9D8B030D-6E8A-4147-A177-3AD203B41FA5}">
                      <a16:colId xmlns:a16="http://schemas.microsoft.com/office/drawing/2014/main" val="2503963018"/>
                    </a:ext>
                  </a:extLst>
                </a:gridCol>
                <a:gridCol w="825547">
                  <a:extLst>
                    <a:ext uri="{9D8B030D-6E8A-4147-A177-3AD203B41FA5}">
                      <a16:colId xmlns:a16="http://schemas.microsoft.com/office/drawing/2014/main" val="561345334"/>
                    </a:ext>
                  </a:extLst>
                </a:gridCol>
                <a:gridCol w="758403">
                  <a:extLst>
                    <a:ext uri="{9D8B030D-6E8A-4147-A177-3AD203B41FA5}">
                      <a16:colId xmlns:a16="http://schemas.microsoft.com/office/drawing/2014/main" val="2667194400"/>
                    </a:ext>
                  </a:extLst>
                </a:gridCol>
                <a:gridCol w="1244304">
                  <a:extLst>
                    <a:ext uri="{9D8B030D-6E8A-4147-A177-3AD203B41FA5}">
                      <a16:colId xmlns:a16="http://schemas.microsoft.com/office/drawing/2014/main" val="916079464"/>
                    </a:ext>
                  </a:extLst>
                </a:gridCol>
                <a:gridCol w="1244304">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6">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MAYO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3.577</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1.935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8.884</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2.225</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354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2.161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1.773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8.558</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4.386</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2.003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8.359</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16.351</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1044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3.274</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3.855</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1.037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5.986</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4.825</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2.611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2.058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8.857</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2.862</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3.169</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3.349</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1.323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3.427</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22.951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20.963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98.614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985745" y="1459012"/>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513106">
                  <a:extLst>
                    <a:ext uri="{9D8B030D-6E8A-4147-A177-3AD203B41FA5}">
                      <a16:colId xmlns:a16="http://schemas.microsoft.com/office/drawing/2014/main" val="2076764876"/>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MAYO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57</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219</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317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557</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398</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487</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341</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379</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493</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436</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4.844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7716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48317" y="1391047"/>
          <a:ext cx="7676783" cy="5311628"/>
        </p:xfrm>
        <a:graphic>
          <a:graphicData uri="http://schemas.openxmlformats.org/drawingml/2006/table">
            <a:tbl>
              <a:tblPr firstRow="1" firstCol="1" bandRow="1">
                <a:tableStyleId>{68D230F3-CF80-4859-8CE7-A43EE81993B5}</a:tableStyleId>
              </a:tblPr>
              <a:tblGrid>
                <a:gridCol w="1119798">
                  <a:extLst>
                    <a:ext uri="{9D8B030D-6E8A-4147-A177-3AD203B41FA5}">
                      <a16:colId xmlns:a16="http://schemas.microsoft.com/office/drawing/2014/main" val="20000"/>
                    </a:ext>
                  </a:extLst>
                </a:gridCol>
                <a:gridCol w="779792">
                  <a:extLst>
                    <a:ext uri="{9D8B030D-6E8A-4147-A177-3AD203B41FA5}">
                      <a16:colId xmlns:a16="http://schemas.microsoft.com/office/drawing/2014/main" val="20002"/>
                    </a:ext>
                  </a:extLst>
                </a:gridCol>
                <a:gridCol w="994905">
                  <a:extLst>
                    <a:ext uri="{9D8B030D-6E8A-4147-A177-3AD203B41FA5}">
                      <a16:colId xmlns:a16="http://schemas.microsoft.com/office/drawing/2014/main" val="2888747854"/>
                    </a:ext>
                  </a:extLst>
                </a:gridCol>
                <a:gridCol w="1304133">
                  <a:extLst>
                    <a:ext uri="{9D8B030D-6E8A-4147-A177-3AD203B41FA5}">
                      <a16:colId xmlns:a16="http://schemas.microsoft.com/office/drawing/2014/main" val="2748814764"/>
                    </a:ext>
                  </a:extLst>
                </a:gridCol>
                <a:gridCol w="994905">
                  <a:extLst>
                    <a:ext uri="{9D8B030D-6E8A-4147-A177-3AD203B41FA5}">
                      <a16:colId xmlns:a16="http://schemas.microsoft.com/office/drawing/2014/main" val="2287080822"/>
                    </a:ext>
                  </a:extLst>
                </a:gridCol>
                <a:gridCol w="997350">
                  <a:extLst>
                    <a:ext uri="{9D8B030D-6E8A-4147-A177-3AD203B41FA5}">
                      <a16:colId xmlns:a16="http://schemas.microsoft.com/office/drawing/2014/main" val="284620665"/>
                    </a:ext>
                  </a:extLst>
                </a:gridCol>
                <a:gridCol w="1485900">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6">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MAYO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MAYO</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55</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59</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91</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66</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510</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410750"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474304">
                  <a:extLst>
                    <a:ext uri="{9D8B030D-6E8A-4147-A177-3AD203B41FA5}">
                      <a16:colId xmlns:a16="http://schemas.microsoft.com/office/drawing/2014/main" val="3923754554"/>
                    </a:ext>
                  </a:extLst>
                </a:gridCol>
                <a:gridCol w="986050">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MAYO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2.359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2.823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285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2.477</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4.708</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3.429</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1.687</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28.007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679</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29.923</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5.061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46.621</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1.943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2.570</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3.407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1.022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7.612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1.351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6.071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1.304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17.763</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2.354</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3.159</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8.679</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8.926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14.776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198.932</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648345" y="144969"/>
            <a:ext cx="11081605"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CAMPAÑAS CULTURA CIUDADANA </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969137" y="1474400"/>
          <a:ext cx="6698863" cy="5117370"/>
        </p:xfrm>
        <a:graphic>
          <a:graphicData uri="http://schemas.openxmlformats.org/drawingml/2006/table">
            <a:tbl>
              <a:tblPr firstRow="1" firstCol="1" bandRow="1">
                <a:tableStyleId>{68D230F3-CF80-4859-8CE7-A43EE81993B5}</a:tableStyleId>
              </a:tblPr>
              <a:tblGrid>
                <a:gridCol w="986321">
                  <a:extLst>
                    <a:ext uri="{9D8B030D-6E8A-4147-A177-3AD203B41FA5}">
                      <a16:colId xmlns:a16="http://schemas.microsoft.com/office/drawing/2014/main" val="20000"/>
                    </a:ext>
                  </a:extLst>
                </a:gridCol>
                <a:gridCol w="767954">
                  <a:extLst>
                    <a:ext uri="{9D8B030D-6E8A-4147-A177-3AD203B41FA5}">
                      <a16:colId xmlns:a16="http://schemas.microsoft.com/office/drawing/2014/main" val="20002"/>
                    </a:ext>
                  </a:extLst>
                </a:gridCol>
                <a:gridCol w="831954">
                  <a:extLst>
                    <a:ext uri="{9D8B030D-6E8A-4147-A177-3AD203B41FA5}">
                      <a16:colId xmlns:a16="http://schemas.microsoft.com/office/drawing/2014/main" val="2503963018"/>
                    </a:ext>
                  </a:extLst>
                </a:gridCol>
                <a:gridCol w="976641">
                  <a:extLst>
                    <a:ext uri="{9D8B030D-6E8A-4147-A177-3AD203B41FA5}">
                      <a16:colId xmlns:a16="http://schemas.microsoft.com/office/drawing/2014/main" val="561345334"/>
                    </a:ext>
                  </a:extLst>
                </a:gridCol>
                <a:gridCol w="904297">
                  <a:extLst>
                    <a:ext uri="{9D8B030D-6E8A-4147-A177-3AD203B41FA5}">
                      <a16:colId xmlns:a16="http://schemas.microsoft.com/office/drawing/2014/main" val="2667194400"/>
                    </a:ext>
                  </a:extLst>
                </a:gridCol>
                <a:gridCol w="850571">
                  <a:extLst>
                    <a:ext uri="{9D8B030D-6E8A-4147-A177-3AD203B41FA5}">
                      <a16:colId xmlns:a16="http://schemas.microsoft.com/office/drawing/2014/main" val="2521042923"/>
                    </a:ext>
                  </a:extLst>
                </a:gridCol>
                <a:gridCol w="138112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6">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MAYO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MAYO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274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246</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136</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285</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a:solidFill>
                            <a:srgbClr val="203864"/>
                          </a:solidFill>
                          <a:effectLst/>
                          <a:latin typeface="Calibri" panose="020F0502020204030204" pitchFamily="34" charset="0"/>
                          <a:ea typeface="+mn-ea"/>
                          <a:cs typeface="+mn-cs"/>
                        </a:rPr>
                        <a:t>124</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980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1.687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679</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2.883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5.061</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126</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241</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1.022</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228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1.351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1.304</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208</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196</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334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551</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1.069</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6.093</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14.776</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555197" y="161559"/>
            <a:ext cx="11081605" cy="83099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200" kern="0" dirty="0">
                <a:solidFill>
                  <a:schemeClr val="accent1">
                    <a:lumMod val="50000"/>
                  </a:schemeClr>
                </a:solidFill>
              </a:rPr>
              <a:t>ACTIVIDADES CAMPAÑAS CULTURA CIUDADANA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443255" y="1185122"/>
          <a:ext cx="11415370" cy="5493031"/>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479884">
                  <a:extLst>
                    <a:ext uri="{9D8B030D-6E8A-4147-A177-3AD203B41FA5}">
                      <a16:colId xmlns:a16="http://schemas.microsoft.com/office/drawing/2014/main" val="1718069567"/>
                    </a:ext>
                  </a:extLst>
                </a:gridCol>
                <a:gridCol w="973239">
                  <a:extLst>
                    <a:ext uri="{9D8B030D-6E8A-4147-A177-3AD203B41FA5}">
                      <a16:colId xmlns:a16="http://schemas.microsoft.com/office/drawing/2014/main" val="895959892"/>
                    </a:ext>
                  </a:extLst>
                </a:gridCol>
              </a:tblGrid>
              <a:tr h="438962">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JUNIO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242</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421</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353</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32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302</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461</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303</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754</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390</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527</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266</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371</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22</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261</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283</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339</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796</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59</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312</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262</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384</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302</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7.388</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E2AD55DB-0886-F957-DA4E-1DE876B00D8D}"/>
              </a:ext>
            </a:extLst>
          </p:cNvPr>
          <p:cNvGraphicFramePr>
            <a:graphicFrameLocks noGrp="1"/>
          </p:cNvGraphicFramePr>
          <p:nvPr>
            <p:extLst>
              <p:ext uri="{D42A27DB-BD31-4B8C-83A1-F6EECF244321}">
                <p14:modId xmlns:p14="http://schemas.microsoft.com/office/powerpoint/2010/main" val="2207510876"/>
              </p:ext>
            </p:extLst>
          </p:nvPr>
        </p:nvGraphicFramePr>
        <p:xfrm>
          <a:off x="208549" y="2086633"/>
          <a:ext cx="11774901" cy="3777370"/>
        </p:xfrm>
        <a:graphic>
          <a:graphicData uri="http://schemas.openxmlformats.org/drawingml/2006/table">
            <a:tbl>
              <a:tblPr/>
              <a:tblGrid>
                <a:gridCol w="668465">
                  <a:extLst>
                    <a:ext uri="{9D8B030D-6E8A-4147-A177-3AD203B41FA5}">
                      <a16:colId xmlns:a16="http://schemas.microsoft.com/office/drawing/2014/main" val="250863585"/>
                    </a:ext>
                  </a:extLst>
                </a:gridCol>
                <a:gridCol w="352298">
                  <a:extLst>
                    <a:ext uri="{9D8B030D-6E8A-4147-A177-3AD203B41FA5}">
                      <a16:colId xmlns:a16="http://schemas.microsoft.com/office/drawing/2014/main" val="2319670869"/>
                    </a:ext>
                  </a:extLst>
                </a:gridCol>
                <a:gridCol w="352298">
                  <a:extLst>
                    <a:ext uri="{9D8B030D-6E8A-4147-A177-3AD203B41FA5}">
                      <a16:colId xmlns:a16="http://schemas.microsoft.com/office/drawing/2014/main" val="2830000417"/>
                    </a:ext>
                  </a:extLst>
                </a:gridCol>
                <a:gridCol w="352298">
                  <a:extLst>
                    <a:ext uri="{9D8B030D-6E8A-4147-A177-3AD203B41FA5}">
                      <a16:colId xmlns:a16="http://schemas.microsoft.com/office/drawing/2014/main" val="1650232958"/>
                    </a:ext>
                  </a:extLst>
                </a:gridCol>
                <a:gridCol w="189699">
                  <a:extLst>
                    <a:ext uri="{9D8B030D-6E8A-4147-A177-3AD203B41FA5}">
                      <a16:colId xmlns:a16="http://schemas.microsoft.com/office/drawing/2014/main" val="3962641614"/>
                    </a:ext>
                  </a:extLst>
                </a:gridCol>
                <a:gridCol w="668465">
                  <a:extLst>
                    <a:ext uri="{9D8B030D-6E8A-4147-A177-3AD203B41FA5}">
                      <a16:colId xmlns:a16="http://schemas.microsoft.com/office/drawing/2014/main" val="208036252"/>
                    </a:ext>
                  </a:extLst>
                </a:gridCol>
                <a:gridCol w="424565">
                  <a:extLst>
                    <a:ext uri="{9D8B030D-6E8A-4147-A177-3AD203B41FA5}">
                      <a16:colId xmlns:a16="http://schemas.microsoft.com/office/drawing/2014/main" val="1329683746"/>
                    </a:ext>
                  </a:extLst>
                </a:gridCol>
                <a:gridCol w="424565">
                  <a:extLst>
                    <a:ext uri="{9D8B030D-6E8A-4147-A177-3AD203B41FA5}">
                      <a16:colId xmlns:a16="http://schemas.microsoft.com/office/drawing/2014/main" val="1374150021"/>
                    </a:ext>
                  </a:extLst>
                </a:gridCol>
                <a:gridCol w="424565">
                  <a:extLst>
                    <a:ext uri="{9D8B030D-6E8A-4147-A177-3AD203B41FA5}">
                      <a16:colId xmlns:a16="http://schemas.microsoft.com/office/drawing/2014/main" val="3744427891"/>
                    </a:ext>
                  </a:extLst>
                </a:gridCol>
                <a:gridCol w="189699">
                  <a:extLst>
                    <a:ext uri="{9D8B030D-6E8A-4147-A177-3AD203B41FA5}">
                      <a16:colId xmlns:a16="http://schemas.microsoft.com/office/drawing/2014/main" val="688791360"/>
                    </a:ext>
                  </a:extLst>
                </a:gridCol>
                <a:gridCol w="668465">
                  <a:extLst>
                    <a:ext uri="{9D8B030D-6E8A-4147-A177-3AD203B41FA5}">
                      <a16:colId xmlns:a16="http://schemas.microsoft.com/office/drawing/2014/main" val="1255115359"/>
                    </a:ext>
                  </a:extLst>
                </a:gridCol>
                <a:gridCol w="379398">
                  <a:extLst>
                    <a:ext uri="{9D8B030D-6E8A-4147-A177-3AD203B41FA5}">
                      <a16:colId xmlns:a16="http://schemas.microsoft.com/office/drawing/2014/main" val="2156595522"/>
                    </a:ext>
                  </a:extLst>
                </a:gridCol>
                <a:gridCol w="379398">
                  <a:extLst>
                    <a:ext uri="{9D8B030D-6E8A-4147-A177-3AD203B41FA5}">
                      <a16:colId xmlns:a16="http://schemas.microsoft.com/office/drawing/2014/main" val="2635718839"/>
                    </a:ext>
                  </a:extLst>
                </a:gridCol>
                <a:gridCol w="379398">
                  <a:extLst>
                    <a:ext uri="{9D8B030D-6E8A-4147-A177-3AD203B41FA5}">
                      <a16:colId xmlns:a16="http://schemas.microsoft.com/office/drawing/2014/main" val="2475842807"/>
                    </a:ext>
                  </a:extLst>
                </a:gridCol>
                <a:gridCol w="189699">
                  <a:extLst>
                    <a:ext uri="{9D8B030D-6E8A-4147-A177-3AD203B41FA5}">
                      <a16:colId xmlns:a16="http://schemas.microsoft.com/office/drawing/2014/main" val="2910811823"/>
                    </a:ext>
                  </a:extLst>
                </a:gridCol>
                <a:gridCol w="632330">
                  <a:extLst>
                    <a:ext uri="{9D8B030D-6E8A-4147-A177-3AD203B41FA5}">
                      <a16:colId xmlns:a16="http://schemas.microsoft.com/office/drawing/2014/main" val="2986369883"/>
                    </a:ext>
                  </a:extLst>
                </a:gridCol>
                <a:gridCol w="334233">
                  <a:extLst>
                    <a:ext uri="{9D8B030D-6E8A-4147-A177-3AD203B41FA5}">
                      <a16:colId xmlns:a16="http://schemas.microsoft.com/office/drawing/2014/main" val="3993349477"/>
                    </a:ext>
                  </a:extLst>
                </a:gridCol>
                <a:gridCol w="334233">
                  <a:extLst>
                    <a:ext uri="{9D8B030D-6E8A-4147-A177-3AD203B41FA5}">
                      <a16:colId xmlns:a16="http://schemas.microsoft.com/office/drawing/2014/main" val="3528031511"/>
                    </a:ext>
                  </a:extLst>
                </a:gridCol>
                <a:gridCol w="445486">
                  <a:extLst>
                    <a:ext uri="{9D8B030D-6E8A-4147-A177-3AD203B41FA5}">
                      <a16:colId xmlns:a16="http://schemas.microsoft.com/office/drawing/2014/main" val="4277238043"/>
                    </a:ext>
                  </a:extLst>
                </a:gridCol>
                <a:gridCol w="44572">
                  <a:extLst>
                    <a:ext uri="{9D8B030D-6E8A-4147-A177-3AD203B41FA5}">
                      <a16:colId xmlns:a16="http://schemas.microsoft.com/office/drawing/2014/main" val="4121005228"/>
                    </a:ext>
                  </a:extLst>
                </a:gridCol>
                <a:gridCol w="632330">
                  <a:extLst>
                    <a:ext uri="{9D8B030D-6E8A-4147-A177-3AD203B41FA5}">
                      <a16:colId xmlns:a16="http://schemas.microsoft.com/office/drawing/2014/main" val="500758392"/>
                    </a:ext>
                  </a:extLst>
                </a:gridCol>
                <a:gridCol w="352298">
                  <a:extLst>
                    <a:ext uri="{9D8B030D-6E8A-4147-A177-3AD203B41FA5}">
                      <a16:colId xmlns:a16="http://schemas.microsoft.com/office/drawing/2014/main" val="2955354987"/>
                    </a:ext>
                  </a:extLst>
                </a:gridCol>
                <a:gridCol w="343265">
                  <a:extLst>
                    <a:ext uri="{9D8B030D-6E8A-4147-A177-3AD203B41FA5}">
                      <a16:colId xmlns:a16="http://schemas.microsoft.com/office/drawing/2014/main" val="50513321"/>
                    </a:ext>
                  </a:extLst>
                </a:gridCol>
                <a:gridCol w="343265">
                  <a:extLst>
                    <a:ext uri="{9D8B030D-6E8A-4147-A177-3AD203B41FA5}">
                      <a16:colId xmlns:a16="http://schemas.microsoft.com/office/drawing/2014/main" val="2297701872"/>
                    </a:ext>
                  </a:extLst>
                </a:gridCol>
                <a:gridCol w="155825">
                  <a:extLst>
                    <a:ext uri="{9D8B030D-6E8A-4147-A177-3AD203B41FA5}">
                      <a16:colId xmlns:a16="http://schemas.microsoft.com/office/drawing/2014/main" val="1290463056"/>
                    </a:ext>
                  </a:extLst>
                </a:gridCol>
                <a:gridCol w="758797">
                  <a:extLst>
                    <a:ext uri="{9D8B030D-6E8A-4147-A177-3AD203B41FA5}">
                      <a16:colId xmlns:a16="http://schemas.microsoft.com/office/drawing/2014/main" val="4231336763"/>
                    </a:ext>
                  </a:extLst>
                </a:gridCol>
                <a:gridCol w="451664">
                  <a:extLst>
                    <a:ext uri="{9D8B030D-6E8A-4147-A177-3AD203B41FA5}">
                      <a16:colId xmlns:a16="http://schemas.microsoft.com/office/drawing/2014/main" val="4036678785"/>
                    </a:ext>
                  </a:extLst>
                </a:gridCol>
                <a:gridCol w="451664">
                  <a:extLst>
                    <a:ext uri="{9D8B030D-6E8A-4147-A177-3AD203B41FA5}">
                      <a16:colId xmlns:a16="http://schemas.microsoft.com/office/drawing/2014/main" val="2495348785"/>
                    </a:ext>
                  </a:extLst>
                </a:gridCol>
                <a:gridCol w="451664">
                  <a:extLst>
                    <a:ext uri="{9D8B030D-6E8A-4147-A177-3AD203B41FA5}">
                      <a16:colId xmlns:a16="http://schemas.microsoft.com/office/drawing/2014/main" val="2087994161"/>
                    </a:ext>
                  </a:extLst>
                </a:gridCol>
              </a:tblGrid>
              <a:tr h="1188945">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378456361"/>
                  </a:ext>
                </a:extLst>
              </a:tr>
              <a:tr h="198157">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8.485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631793051"/>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95779691"/>
                  </a:ext>
                </a:extLst>
              </a:tr>
              <a:tr h="198157">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1493504597"/>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38399193"/>
                  </a:ext>
                </a:extLst>
              </a:tr>
              <a:tr h="198157">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2292725135"/>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2271769"/>
                  </a:ext>
                </a:extLst>
              </a:tr>
              <a:tr h="198157">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3642291144"/>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23952464"/>
                  </a:ext>
                </a:extLst>
              </a:tr>
              <a:tr h="198157">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2173863478"/>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05622702"/>
                  </a:ext>
                </a:extLst>
              </a:tr>
              <a:tr h="198157">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2355520602"/>
                  </a:ext>
                </a:extLst>
              </a:tr>
              <a:tr h="198157">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95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9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5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95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69148096"/>
                  </a:ext>
                </a:extLst>
              </a:tr>
              <a:tr h="210541">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27.141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9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95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85.846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55707095"/>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1935766" y="1255003"/>
          <a:ext cx="8332184" cy="5211522"/>
        </p:xfrm>
        <a:graphic>
          <a:graphicData uri="http://schemas.openxmlformats.org/drawingml/2006/table">
            <a:tbl>
              <a:tblPr firstRow="1" firstCol="1" bandRow="1">
                <a:tableStyleId>{68D230F3-CF80-4859-8CE7-A43EE81993B5}</a:tableStyleId>
              </a:tblPr>
              <a:tblGrid>
                <a:gridCol w="1011047">
                  <a:extLst>
                    <a:ext uri="{9D8B030D-6E8A-4147-A177-3AD203B41FA5}">
                      <a16:colId xmlns:a16="http://schemas.microsoft.com/office/drawing/2014/main" val="3842499046"/>
                    </a:ext>
                  </a:extLst>
                </a:gridCol>
                <a:gridCol w="1006134">
                  <a:extLst>
                    <a:ext uri="{9D8B030D-6E8A-4147-A177-3AD203B41FA5}">
                      <a16:colId xmlns:a16="http://schemas.microsoft.com/office/drawing/2014/main" val="3713484307"/>
                    </a:ext>
                  </a:extLst>
                </a:gridCol>
                <a:gridCol w="1324179">
                  <a:extLst>
                    <a:ext uri="{9D8B030D-6E8A-4147-A177-3AD203B41FA5}">
                      <a16:colId xmlns:a16="http://schemas.microsoft.com/office/drawing/2014/main" val="278531685"/>
                    </a:ext>
                  </a:extLst>
                </a:gridCol>
                <a:gridCol w="935429">
                  <a:extLst>
                    <a:ext uri="{9D8B030D-6E8A-4147-A177-3AD203B41FA5}">
                      <a16:colId xmlns:a16="http://schemas.microsoft.com/office/drawing/2014/main" val="2591421517"/>
                    </a:ext>
                  </a:extLst>
                </a:gridCol>
                <a:gridCol w="1081210">
                  <a:extLst>
                    <a:ext uri="{9D8B030D-6E8A-4147-A177-3AD203B41FA5}">
                      <a16:colId xmlns:a16="http://schemas.microsoft.com/office/drawing/2014/main" val="1785417455"/>
                    </a:ext>
                  </a:extLst>
                </a:gridCol>
                <a:gridCol w="886834">
                  <a:extLst>
                    <a:ext uri="{9D8B030D-6E8A-4147-A177-3AD203B41FA5}">
                      <a16:colId xmlns:a16="http://schemas.microsoft.com/office/drawing/2014/main" val="4166780616"/>
                    </a:ext>
                  </a:extLst>
                </a:gridCol>
                <a:gridCol w="1030076">
                  <a:extLst>
                    <a:ext uri="{9D8B030D-6E8A-4147-A177-3AD203B41FA5}">
                      <a16:colId xmlns:a16="http://schemas.microsoft.com/office/drawing/2014/main" val="3265316170"/>
                    </a:ext>
                  </a:extLst>
                </a:gridCol>
                <a:gridCol w="1057275">
                  <a:extLst>
                    <a:ext uri="{9D8B030D-6E8A-4147-A177-3AD203B41FA5}">
                      <a16:colId xmlns:a16="http://schemas.microsoft.com/office/drawing/2014/main" val="108149249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7">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365299">
                <a:tc vMerge="1">
                  <a:txBody>
                    <a:bodyPr/>
                    <a:lstStyle/>
                    <a:p>
                      <a:endParaRPr lang="es-CO"/>
                    </a:p>
                  </a:txBody>
                  <a:tcPr/>
                </a:tc>
                <a:tc gridSpan="7">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JUNIO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endParaRPr lang="es-CO"/>
                    </a:p>
                  </a:txBody>
                  <a:tcP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JUNIO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26</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27</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53</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36</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67</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32</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38</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37</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29</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41</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670</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2.381.675</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junio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30-junio-2024 - Descargado del SIGAB el 02 de julio de 2024</a:t>
            </a:r>
            <a:endParaRPr lang="es-CO" altLang="es-CO" sz="1200" dirty="0">
              <a:solidFill>
                <a:schemeClr val="accent1">
                  <a:lumMod val="50000"/>
                </a:schemeClr>
              </a:solidFill>
            </a:endParaRPr>
          </a:p>
        </p:txBody>
      </p:sp>
      <p:pic>
        <p:nvPicPr>
          <p:cNvPr id="3" name="Imagen 2">
            <a:extLst>
              <a:ext uri="{FF2B5EF4-FFF2-40B4-BE49-F238E27FC236}">
                <a16:creationId xmlns:a16="http://schemas.microsoft.com/office/drawing/2014/main" id="{9E692476-64D4-C19E-5031-3714F51F57FE}"/>
              </a:ext>
            </a:extLst>
          </p:cNvPr>
          <p:cNvPicPr>
            <a:picLocks noChangeAspect="1"/>
          </p:cNvPicPr>
          <p:nvPr/>
        </p:nvPicPr>
        <p:blipFill>
          <a:blip r:embed="rId5"/>
          <a:stretch>
            <a:fillRect/>
          </a:stretch>
        </p:blipFill>
        <p:spPr>
          <a:xfrm>
            <a:off x="5348216" y="1523210"/>
            <a:ext cx="5131022" cy="3756641"/>
          </a:xfrm>
          <a:prstGeom prst="rect">
            <a:avLst/>
          </a:prstGeom>
        </p:spPr>
      </p:pic>
      <p:graphicFrame>
        <p:nvGraphicFramePr>
          <p:cNvPr id="6" name="Tabla 5">
            <a:extLst>
              <a:ext uri="{FF2B5EF4-FFF2-40B4-BE49-F238E27FC236}">
                <a16:creationId xmlns:a16="http://schemas.microsoft.com/office/drawing/2014/main" id="{C953E1DA-33E4-C9A8-A43C-EC9B556D34FD}"/>
              </a:ext>
            </a:extLst>
          </p:cNvPr>
          <p:cNvGraphicFramePr>
            <a:graphicFrameLocks noGrp="1"/>
          </p:cNvGraphicFramePr>
          <p:nvPr/>
        </p:nvGraphicFramePr>
        <p:xfrm>
          <a:off x="1901031" y="5270813"/>
          <a:ext cx="8331199" cy="609600"/>
        </p:xfrm>
        <a:graphic>
          <a:graphicData uri="http://schemas.openxmlformats.org/drawingml/2006/table">
            <a:tbl>
              <a:tblPr/>
              <a:tblGrid>
                <a:gridCol w="2234348">
                  <a:extLst>
                    <a:ext uri="{9D8B030D-6E8A-4147-A177-3AD203B41FA5}">
                      <a16:colId xmlns:a16="http://schemas.microsoft.com/office/drawing/2014/main" val="2440241178"/>
                    </a:ext>
                  </a:extLst>
                </a:gridCol>
                <a:gridCol w="977527">
                  <a:extLst>
                    <a:ext uri="{9D8B030D-6E8A-4147-A177-3AD203B41FA5}">
                      <a16:colId xmlns:a16="http://schemas.microsoft.com/office/drawing/2014/main" val="1917933955"/>
                    </a:ext>
                  </a:extLst>
                </a:gridCol>
                <a:gridCol w="1764628">
                  <a:extLst>
                    <a:ext uri="{9D8B030D-6E8A-4147-A177-3AD203B41FA5}">
                      <a16:colId xmlns:a16="http://schemas.microsoft.com/office/drawing/2014/main" val="605730884"/>
                    </a:ext>
                  </a:extLst>
                </a:gridCol>
                <a:gridCol w="1856667">
                  <a:extLst>
                    <a:ext uri="{9D8B030D-6E8A-4147-A177-3AD203B41FA5}">
                      <a16:colId xmlns:a16="http://schemas.microsoft.com/office/drawing/2014/main" val="1637069967"/>
                    </a:ext>
                  </a:extLst>
                </a:gridCol>
                <a:gridCol w="1498029">
                  <a:extLst>
                    <a:ext uri="{9D8B030D-6E8A-4147-A177-3AD203B41FA5}">
                      <a16:colId xmlns:a16="http://schemas.microsoft.com/office/drawing/2014/main" val="1431660757"/>
                    </a:ext>
                  </a:extLst>
                </a:gridCol>
              </a:tblGrid>
              <a:tr h="304800">
                <a:tc>
                  <a:txBody>
                    <a:bodyPr/>
                    <a:lstStyle/>
                    <a:p>
                      <a:pPr algn="ctr" rtl="0" fontAlgn="ctr"/>
                      <a:r>
                        <a:rPr lang="es-CO" sz="1800" b="0" i="0" u="none" strike="noStrike">
                          <a:solidFill>
                            <a:srgbClr val="FFFFFF"/>
                          </a:solidFill>
                          <a:effectLst/>
                          <a:highlight>
                            <a:srgbClr val="FFC000"/>
                          </a:highligh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highlight>
                            <a:srgbClr val="2F5597"/>
                          </a:highligh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highlight>
                            <a:srgbClr val="FF0000"/>
                          </a:highligh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highlight>
                            <a:srgbClr val="00B050"/>
                          </a:highligh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highlight>
                            <a:srgbClr val="ED7D31"/>
                          </a:highligh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619626953"/>
                  </a:ext>
                </a:extLst>
              </a:tr>
              <a:tr h="304800">
                <a:tc>
                  <a:txBody>
                    <a:bodyPr/>
                    <a:lstStyle/>
                    <a:p>
                      <a:pPr algn="ctr" rtl="0" fontAlgn="ctr"/>
                      <a:r>
                        <a:rPr lang="es-CO" sz="1800" b="0" i="0" u="none" strike="noStrike">
                          <a:solidFill>
                            <a:srgbClr val="203864"/>
                          </a:solidFill>
                          <a:effectLst/>
                          <a:latin typeface="Calibri" panose="020F0502020204030204" pitchFamily="34" charset="0"/>
                        </a:rPr>
                        <a:t>597.872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636.665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466.492</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287.525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393.121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00921813"/>
                  </a:ext>
                </a:extLst>
              </a:tr>
            </a:tbl>
          </a:graphicData>
        </a:graphic>
      </p:graphicFrame>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junio de 2024</a:t>
            </a:r>
          </a:p>
        </p:txBody>
      </p:sp>
      <p:sp>
        <p:nvSpPr>
          <p:cNvPr id="3" name="CuadroTexto 2">
            <a:extLst>
              <a:ext uri="{FF2B5EF4-FFF2-40B4-BE49-F238E27FC236}">
                <a16:creationId xmlns:a16="http://schemas.microsoft.com/office/drawing/2014/main" id="{EEDE70AB-F69E-ACD6-E399-01F96E354687}"/>
              </a:ext>
            </a:extLst>
          </p:cNvPr>
          <p:cNvSpPr txBox="1"/>
          <p:nvPr/>
        </p:nvSpPr>
        <p:spPr>
          <a:xfrm>
            <a:off x="2167485" y="4729111"/>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30 de junio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30 de junio de 2024.</a:t>
            </a:r>
            <a:endParaRPr lang="es-CO"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3EE25A0E-CE65-4389-B6DB-F1FC3D9D2C35}"/>
              </a:ext>
            </a:extLst>
          </p:cNvPr>
          <p:cNvGraphicFramePr>
            <a:graphicFrameLocks noGrp="1"/>
          </p:cNvGraphicFramePr>
          <p:nvPr/>
        </p:nvGraphicFramePr>
        <p:xfrm>
          <a:off x="2167485" y="2089389"/>
          <a:ext cx="7753989" cy="2282363"/>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8.835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12.262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156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107.733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116.737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100.943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140.630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1.474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47.298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61.262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232.324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255.254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866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100.596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142.082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3.329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dirty="0">
                          <a:solidFill>
                            <a:srgbClr val="203764"/>
                          </a:solidFill>
                          <a:effectLst/>
                          <a:latin typeface="Calibri" panose="020F0502020204030204" pitchFamily="34" charset="0"/>
                        </a:rPr>
                        <a:t>597.872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728.370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5.006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17.243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junio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23A14DE1-24DC-5033-8252-4877A7452133}"/>
              </a:ext>
            </a:extLst>
          </p:cNvPr>
          <p:cNvSpPr txBox="1"/>
          <p:nvPr/>
        </p:nvSpPr>
        <p:spPr>
          <a:xfrm>
            <a:off x="2007216" y="4776129"/>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30 de junio de 2024</a:t>
            </a:r>
          </a:p>
        </p:txBody>
      </p:sp>
      <p:graphicFrame>
        <p:nvGraphicFramePr>
          <p:cNvPr id="5" name="Tabla 4">
            <a:extLst>
              <a:ext uri="{FF2B5EF4-FFF2-40B4-BE49-F238E27FC236}">
                <a16:creationId xmlns:a16="http://schemas.microsoft.com/office/drawing/2014/main" id="{6F845CC6-E456-528D-F3D9-B12DB52CFF59}"/>
              </a:ext>
            </a:extLst>
          </p:cNvPr>
          <p:cNvGraphicFramePr>
            <a:graphicFrameLocks noGrp="1"/>
          </p:cNvGraphicFramePr>
          <p:nvPr/>
        </p:nvGraphicFramePr>
        <p:xfrm>
          <a:off x="2832295" y="2616900"/>
          <a:ext cx="6527409" cy="1624200"/>
        </p:xfrm>
        <a:graphic>
          <a:graphicData uri="http://schemas.openxmlformats.org/drawingml/2006/table">
            <a:tbl>
              <a:tblPr/>
              <a:tblGrid>
                <a:gridCol w="1395489">
                  <a:extLst>
                    <a:ext uri="{9D8B030D-6E8A-4147-A177-3AD203B41FA5}">
                      <a16:colId xmlns:a16="http://schemas.microsoft.com/office/drawing/2014/main" val="200165110"/>
                    </a:ext>
                  </a:extLst>
                </a:gridCol>
                <a:gridCol w="1694253">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0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MAYO-2024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JUNIO-2024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Calibri" panose="020F0502020204030204" pitchFamily="34" charset="0"/>
                        </a:rPr>
                        <a:t>% PARTICIPACIÓN</a:t>
                      </a:r>
                      <a:br>
                        <a:rPr lang="es-CO" sz="1000" b="1" i="0" u="none" strike="noStrike" dirty="0">
                          <a:solidFill>
                            <a:srgbClr val="002060"/>
                          </a:solidFill>
                          <a:effectLst/>
                          <a:latin typeface="Calibri" panose="020F0502020204030204" pitchFamily="34" charset="0"/>
                        </a:rPr>
                      </a:br>
                      <a:r>
                        <a:rPr lang="es-CO" sz="1000" b="1" i="0" u="none" strike="noStrike" dirty="0">
                          <a:solidFill>
                            <a:srgbClr val="002060"/>
                          </a:solidFill>
                          <a:effectLst/>
                          <a:latin typeface="Calibri" panose="020F0502020204030204" pitchFamily="34" charset="0"/>
                        </a:rPr>
                        <a:t> (JUN-24)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0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Calibri" panose="020F0502020204030204" pitchFamily="34" charset="0"/>
                        </a:rPr>
                        <a:t>1.851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0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595.669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000" b="0" i="0" u="none" strike="noStrike" dirty="0">
                          <a:solidFill>
                            <a:srgbClr val="002060"/>
                          </a:solidFill>
                          <a:effectLst/>
                          <a:latin typeface="Calibri" panose="020F0502020204030204" pitchFamily="34" charset="0"/>
                        </a:rPr>
                        <a:t>596.021</a:t>
                      </a:r>
                      <a:endParaRPr lang="es-CO" sz="10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0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203764"/>
                          </a:solidFill>
                          <a:effectLst/>
                          <a:latin typeface="Calibri" panose="020F0502020204030204" pitchFamily="34" charset="0"/>
                        </a:rPr>
                        <a:t>597.519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597.872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junio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809B48D9-3A86-1BAA-FEFC-B129F6D69059}"/>
              </a:ext>
            </a:extLst>
          </p:cNvPr>
          <p:cNvSpPr txBox="1"/>
          <p:nvPr/>
        </p:nvSpPr>
        <p:spPr>
          <a:xfrm>
            <a:off x="1930685" y="421066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30 de junio de 2024</a:t>
            </a:r>
          </a:p>
        </p:txBody>
      </p:sp>
      <p:graphicFrame>
        <p:nvGraphicFramePr>
          <p:cNvPr id="5" name="Tabla 4">
            <a:extLst>
              <a:ext uri="{FF2B5EF4-FFF2-40B4-BE49-F238E27FC236}">
                <a16:creationId xmlns:a16="http://schemas.microsoft.com/office/drawing/2014/main" id="{DD96FBB2-E4DA-9F90-E896-B654E6320269}"/>
              </a:ext>
            </a:extLst>
          </p:cNvPr>
          <p:cNvGraphicFramePr>
            <a:graphicFrameLocks noGrp="1"/>
          </p:cNvGraphicFramePr>
          <p:nvPr/>
        </p:nvGraphicFramePr>
        <p:xfrm>
          <a:off x="2391948" y="2302117"/>
          <a:ext cx="7044660" cy="1450713"/>
        </p:xfrm>
        <a:graphic>
          <a:graphicData uri="http://schemas.openxmlformats.org/drawingml/2006/table">
            <a:tbl>
              <a:tblPr/>
              <a:tblGrid>
                <a:gridCol w="1143524">
                  <a:extLst>
                    <a:ext uri="{9D8B030D-6E8A-4147-A177-3AD203B41FA5}">
                      <a16:colId xmlns:a16="http://schemas.microsoft.com/office/drawing/2014/main" val="2167762924"/>
                    </a:ext>
                  </a:extLst>
                </a:gridCol>
                <a:gridCol w="1740691">
                  <a:extLst>
                    <a:ext uri="{9D8B030D-6E8A-4147-A177-3AD203B41FA5}">
                      <a16:colId xmlns:a16="http://schemas.microsoft.com/office/drawing/2014/main" val="4012451443"/>
                    </a:ext>
                  </a:extLst>
                </a:gridCol>
                <a:gridCol w="2352803">
                  <a:extLst>
                    <a:ext uri="{9D8B030D-6E8A-4147-A177-3AD203B41FA5}">
                      <a16:colId xmlns:a16="http://schemas.microsoft.com/office/drawing/2014/main" val="4200805553"/>
                    </a:ext>
                  </a:extLst>
                </a:gridCol>
                <a:gridCol w="1807642">
                  <a:extLst>
                    <a:ext uri="{9D8B030D-6E8A-4147-A177-3AD203B41FA5}">
                      <a16:colId xmlns:a16="http://schemas.microsoft.com/office/drawing/2014/main" val="3528021170"/>
                    </a:ext>
                  </a:extLst>
                </a:gridCol>
              </a:tblGrid>
              <a:tr h="933706">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517007">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597.872</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38.488</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6,44%</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junio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396435E-7079-F723-7F96-D21D0CFEFC34}"/>
              </a:ext>
            </a:extLst>
          </p:cNvPr>
          <p:cNvSpPr txBox="1"/>
          <p:nvPr/>
        </p:nvSpPr>
        <p:spPr>
          <a:xfrm>
            <a:off x="2170752" y="4614228"/>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30 de junio de 2024.</a:t>
            </a:r>
          </a:p>
          <a:p>
            <a:r>
              <a:rPr lang="es-ES" sz="1200" dirty="0">
                <a:solidFill>
                  <a:schemeClr val="accent1">
                    <a:lumMod val="50000"/>
                  </a:schemeClr>
                </a:solidFill>
              </a:rPr>
              <a:t>2. Fuente Información predios desocupados. Reportes del SIGAB con corte a 30 de junio de 2024.</a:t>
            </a:r>
          </a:p>
        </p:txBody>
      </p:sp>
      <p:graphicFrame>
        <p:nvGraphicFramePr>
          <p:cNvPr id="3" name="Tabla 2">
            <a:extLst>
              <a:ext uri="{FF2B5EF4-FFF2-40B4-BE49-F238E27FC236}">
                <a16:creationId xmlns:a16="http://schemas.microsoft.com/office/drawing/2014/main" id="{4880DED5-FD42-E57F-63E7-6832487FED5C}"/>
              </a:ext>
            </a:extLst>
          </p:cNvPr>
          <p:cNvGraphicFramePr>
            <a:graphicFrameLocks noGrp="1"/>
          </p:cNvGraphicFramePr>
          <p:nvPr/>
        </p:nvGraphicFramePr>
        <p:xfrm>
          <a:off x="2064734" y="2093976"/>
          <a:ext cx="7868707" cy="2360523"/>
        </p:xfrm>
        <a:graphic>
          <a:graphicData uri="http://schemas.openxmlformats.org/drawingml/2006/table">
            <a:tbl>
              <a:tblPr/>
              <a:tblGrid>
                <a:gridCol w="766122">
                  <a:extLst>
                    <a:ext uri="{9D8B030D-6E8A-4147-A177-3AD203B41FA5}">
                      <a16:colId xmlns:a16="http://schemas.microsoft.com/office/drawing/2014/main" val="1467924442"/>
                    </a:ext>
                  </a:extLst>
                </a:gridCol>
                <a:gridCol w="1315175">
                  <a:extLst>
                    <a:ext uri="{9D8B030D-6E8A-4147-A177-3AD203B41FA5}">
                      <a16:colId xmlns:a16="http://schemas.microsoft.com/office/drawing/2014/main" val="288426239"/>
                    </a:ext>
                  </a:extLst>
                </a:gridCol>
                <a:gridCol w="1008727">
                  <a:extLst>
                    <a:ext uri="{9D8B030D-6E8A-4147-A177-3AD203B41FA5}">
                      <a16:colId xmlns:a16="http://schemas.microsoft.com/office/drawing/2014/main" val="2230401599"/>
                    </a:ext>
                  </a:extLst>
                </a:gridCol>
                <a:gridCol w="766122">
                  <a:extLst>
                    <a:ext uri="{9D8B030D-6E8A-4147-A177-3AD203B41FA5}">
                      <a16:colId xmlns:a16="http://schemas.microsoft.com/office/drawing/2014/main" val="1806573275"/>
                    </a:ext>
                  </a:extLst>
                </a:gridCol>
                <a:gridCol w="1484360">
                  <a:extLst>
                    <a:ext uri="{9D8B030D-6E8A-4147-A177-3AD203B41FA5}">
                      <a16:colId xmlns:a16="http://schemas.microsoft.com/office/drawing/2014/main" val="2717339834"/>
                    </a:ext>
                  </a:extLst>
                </a:gridCol>
                <a:gridCol w="2528201">
                  <a:extLst>
                    <a:ext uri="{9D8B030D-6E8A-4147-A177-3AD203B41FA5}">
                      <a16:colId xmlns:a16="http://schemas.microsoft.com/office/drawing/2014/main" val="1940153194"/>
                    </a:ext>
                  </a:extLst>
                </a:gridCol>
              </a:tblGrid>
              <a:tr h="420789">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84198283"/>
                  </a:ext>
                </a:extLst>
              </a:tr>
              <a:tr h="215526">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27.802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44.768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15526">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175.038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262.543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15526">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132.951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215.813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15526">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33.522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52.910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15526">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74.438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109.993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15526">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86.639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143.717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15526">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70.007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84.789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15526">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36.268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66.310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15526">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636.665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980.843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6.589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76.852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junio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3E816331-F47F-AC9B-B9B7-70E1B3F83622}"/>
              </a:ext>
            </a:extLst>
          </p:cNvPr>
          <p:cNvSpPr txBox="1"/>
          <p:nvPr/>
        </p:nvSpPr>
        <p:spPr>
          <a:xfrm>
            <a:off x="1990036" y="4684770"/>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30 de junio de 2024.</a:t>
            </a:r>
          </a:p>
        </p:txBody>
      </p:sp>
      <p:graphicFrame>
        <p:nvGraphicFramePr>
          <p:cNvPr id="3" name="Tabla 2">
            <a:extLst>
              <a:ext uri="{FF2B5EF4-FFF2-40B4-BE49-F238E27FC236}">
                <a16:creationId xmlns:a16="http://schemas.microsoft.com/office/drawing/2014/main" id="{1815C2CD-A353-40BE-3AD4-A3C6F14F3905}"/>
              </a:ext>
            </a:extLst>
          </p:cNvPr>
          <p:cNvGraphicFramePr>
            <a:graphicFrameLocks noGrp="1"/>
          </p:cNvGraphicFramePr>
          <p:nvPr/>
        </p:nvGraphicFramePr>
        <p:xfrm>
          <a:off x="2381819" y="2579656"/>
          <a:ext cx="7018225" cy="1761799"/>
        </p:xfrm>
        <a:graphic>
          <a:graphicData uri="http://schemas.openxmlformats.org/drawingml/2006/table">
            <a:tbl>
              <a:tblPr/>
              <a:tblGrid>
                <a:gridCol w="2065009">
                  <a:extLst>
                    <a:ext uri="{9D8B030D-6E8A-4147-A177-3AD203B41FA5}">
                      <a16:colId xmlns:a16="http://schemas.microsoft.com/office/drawing/2014/main" val="2309272288"/>
                    </a:ext>
                  </a:extLst>
                </a:gridCol>
                <a:gridCol w="1503843">
                  <a:extLst>
                    <a:ext uri="{9D8B030D-6E8A-4147-A177-3AD203B41FA5}">
                      <a16:colId xmlns:a16="http://schemas.microsoft.com/office/drawing/2014/main" val="1226909684"/>
                    </a:ext>
                  </a:extLst>
                </a:gridCol>
                <a:gridCol w="1503842">
                  <a:extLst>
                    <a:ext uri="{9D8B030D-6E8A-4147-A177-3AD203B41FA5}">
                      <a16:colId xmlns:a16="http://schemas.microsoft.com/office/drawing/2014/main" val="2820561419"/>
                    </a:ext>
                  </a:extLst>
                </a:gridCol>
                <a:gridCol w="1945531">
                  <a:extLst>
                    <a:ext uri="{9D8B030D-6E8A-4147-A177-3AD203B41FA5}">
                      <a16:colId xmlns:a16="http://schemas.microsoft.com/office/drawing/2014/main" val="1144564402"/>
                    </a:ext>
                  </a:extLst>
                </a:gridCol>
              </a:tblGrid>
              <a:tr h="521630">
                <a:tc>
                  <a:txBody>
                    <a:bodyPr/>
                    <a:lstStyle/>
                    <a:p>
                      <a:pPr algn="ctr" rtl="0" fontAlgn="ctr"/>
                      <a:r>
                        <a:rPr lang="es-CO" sz="10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MAYO-2024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000" b="1" i="0" u="none" strike="noStrike" kern="1200" dirty="0">
                          <a:solidFill>
                            <a:srgbClr val="002060"/>
                          </a:solidFill>
                          <a:effectLst/>
                          <a:latin typeface="+mn-lt"/>
                          <a:ea typeface="+mn-ea"/>
                          <a:cs typeface="+mn-cs"/>
                        </a:rPr>
                        <a:t>JUNIO-2024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002060"/>
                          </a:solidFill>
                          <a:effectLst/>
                          <a:latin typeface="+mn-lt"/>
                        </a:rPr>
                        <a:t>% PARTICIPACIÓN</a:t>
                      </a:r>
                    </a:p>
                    <a:p>
                      <a:pPr algn="ctr" rtl="0" fontAlgn="ctr"/>
                      <a:r>
                        <a:rPr lang="es-CO" sz="1000" b="1" i="0" u="none" strike="noStrike" dirty="0">
                          <a:solidFill>
                            <a:srgbClr val="002060"/>
                          </a:solidFill>
                          <a:effectLst/>
                          <a:latin typeface="+mn-lt"/>
                        </a:rPr>
                        <a:t>(JUN-24)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427009">
                <a:tc>
                  <a:txBody>
                    <a:bodyPr/>
                    <a:lstStyle/>
                    <a:p>
                      <a:pPr algn="ctr" rtl="0" fontAlgn="ctr"/>
                      <a:r>
                        <a:rPr lang="es-CO" sz="10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mn-lt"/>
                        </a:rPr>
                        <a:t>1.662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0,28%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427009">
                <a:tc>
                  <a:txBody>
                    <a:bodyPr/>
                    <a:lstStyle/>
                    <a:p>
                      <a:pPr algn="ctr" rtl="0" fontAlgn="ctr"/>
                      <a:r>
                        <a:rPr lang="es-CO" sz="10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633.287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634.907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99,72%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86151">
                <a:tc>
                  <a:txBody>
                    <a:bodyPr/>
                    <a:lstStyle/>
                    <a:p>
                      <a:pPr algn="ctr" rtl="0" fontAlgn="ctr"/>
                      <a:r>
                        <a:rPr lang="es-CO" sz="10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634.949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636.665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000" b="0"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junio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8470F070-DC20-AB1D-D665-ACA8D27B6321}"/>
              </a:ext>
            </a:extLst>
          </p:cNvPr>
          <p:cNvSpPr txBox="1"/>
          <p:nvPr/>
        </p:nvSpPr>
        <p:spPr>
          <a:xfrm>
            <a:off x="2238321" y="4515236"/>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30 </a:t>
            </a:r>
            <a:r>
              <a:rPr lang="es-MX" sz="1200">
                <a:solidFill>
                  <a:schemeClr val="accent1">
                    <a:lumMod val="50000"/>
                  </a:schemeClr>
                </a:solidFill>
              </a:rPr>
              <a:t>de junio </a:t>
            </a:r>
            <a:r>
              <a:rPr lang="es-MX" sz="1200" dirty="0">
                <a:solidFill>
                  <a:schemeClr val="accent1">
                    <a:lumMod val="50000"/>
                  </a:schemeClr>
                </a:solidFill>
              </a:rPr>
              <a:t>de 2024.</a:t>
            </a:r>
            <a:endParaRPr lang="es-ES" sz="1200" dirty="0">
              <a:solidFill>
                <a:schemeClr val="accent1">
                  <a:lumMod val="50000"/>
                </a:schemeClr>
              </a:solidFill>
            </a:endParaRPr>
          </a:p>
        </p:txBody>
      </p:sp>
      <p:graphicFrame>
        <p:nvGraphicFramePr>
          <p:cNvPr id="5" name="Tabla 4">
            <a:extLst>
              <a:ext uri="{FF2B5EF4-FFF2-40B4-BE49-F238E27FC236}">
                <a16:creationId xmlns:a16="http://schemas.microsoft.com/office/drawing/2014/main" id="{9BC5692F-24B0-7904-A0AB-6C7E25C11107}"/>
              </a:ext>
            </a:extLst>
          </p:cNvPr>
          <p:cNvGraphicFramePr>
            <a:graphicFrameLocks noGrp="1"/>
          </p:cNvGraphicFramePr>
          <p:nvPr/>
        </p:nvGraphicFramePr>
        <p:xfrm>
          <a:off x="2480259" y="2851213"/>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636.665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fontAlgn="b"/>
                      <a:r>
                        <a:rPr lang="es-CO" sz="1100" b="0" i="0" u="none" strike="noStrike" dirty="0">
                          <a:solidFill>
                            <a:srgbClr val="002060"/>
                          </a:solidFill>
                          <a:effectLst/>
                          <a:latin typeface="Calibri" panose="020F0502020204030204" pitchFamily="34" charset="0"/>
                        </a:rPr>
                        <a:t>385.122</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60,49%</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junio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16E46BE1-9874-CE65-4967-F3B9EF75A82B}"/>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30 de junio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30 de junio de 2024.</a:t>
            </a:r>
          </a:p>
        </p:txBody>
      </p:sp>
      <p:graphicFrame>
        <p:nvGraphicFramePr>
          <p:cNvPr id="6" name="Tabla 5">
            <a:extLst>
              <a:ext uri="{FF2B5EF4-FFF2-40B4-BE49-F238E27FC236}">
                <a16:creationId xmlns:a16="http://schemas.microsoft.com/office/drawing/2014/main" id="{AC0E1314-3E47-3860-8065-61B313D1B53A}"/>
              </a:ext>
            </a:extLst>
          </p:cNvPr>
          <p:cNvGraphicFramePr>
            <a:graphicFrameLocks noGrp="1"/>
          </p:cNvGraphicFramePr>
          <p:nvPr/>
        </p:nvGraphicFramePr>
        <p:xfrm>
          <a:off x="1880655" y="2212849"/>
          <a:ext cx="7868703" cy="1216151"/>
        </p:xfrm>
        <a:graphic>
          <a:graphicData uri="http://schemas.openxmlformats.org/drawingml/2006/table">
            <a:tbl>
              <a:tblPr/>
              <a:tblGrid>
                <a:gridCol w="766121">
                  <a:extLst>
                    <a:ext uri="{9D8B030D-6E8A-4147-A177-3AD203B41FA5}">
                      <a16:colId xmlns:a16="http://schemas.microsoft.com/office/drawing/2014/main" val="3378760426"/>
                    </a:ext>
                  </a:extLst>
                </a:gridCol>
                <a:gridCol w="1315175">
                  <a:extLst>
                    <a:ext uri="{9D8B030D-6E8A-4147-A177-3AD203B41FA5}">
                      <a16:colId xmlns:a16="http://schemas.microsoft.com/office/drawing/2014/main" val="1482992561"/>
                    </a:ext>
                  </a:extLst>
                </a:gridCol>
                <a:gridCol w="1008726">
                  <a:extLst>
                    <a:ext uri="{9D8B030D-6E8A-4147-A177-3AD203B41FA5}">
                      <a16:colId xmlns:a16="http://schemas.microsoft.com/office/drawing/2014/main" val="1764652625"/>
                    </a:ext>
                  </a:extLst>
                </a:gridCol>
                <a:gridCol w="766121">
                  <a:extLst>
                    <a:ext uri="{9D8B030D-6E8A-4147-A177-3AD203B41FA5}">
                      <a16:colId xmlns:a16="http://schemas.microsoft.com/office/drawing/2014/main" val="3842538000"/>
                    </a:ext>
                  </a:extLst>
                </a:gridCol>
                <a:gridCol w="1484360">
                  <a:extLst>
                    <a:ext uri="{9D8B030D-6E8A-4147-A177-3AD203B41FA5}">
                      <a16:colId xmlns:a16="http://schemas.microsoft.com/office/drawing/2014/main" val="1261766464"/>
                    </a:ext>
                  </a:extLst>
                </a:gridCol>
                <a:gridCol w="2528200">
                  <a:extLst>
                    <a:ext uri="{9D8B030D-6E8A-4147-A177-3AD203B41FA5}">
                      <a16:colId xmlns:a16="http://schemas.microsoft.com/office/drawing/2014/main" val="3643646259"/>
                    </a:ext>
                  </a:extLst>
                </a:gridCol>
              </a:tblGrid>
              <a:tr h="479444">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09339390"/>
                  </a:ext>
                </a:extLst>
              </a:tr>
              <a:tr h="245569">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138.096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161.658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1.140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255199577"/>
                  </a:ext>
                </a:extLst>
              </a:tr>
              <a:tr h="245569">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328.396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402.447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3.679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3.370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845512888"/>
                  </a:ext>
                </a:extLst>
              </a:tr>
              <a:tr h="245569">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564.105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4.819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dirty="0">
                          <a:solidFill>
                            <a:srgbClr val="203764"/>
                          </a:solidFill>
                          <a:effectLst/>
                          <a:latin typeface="Calibri" panose="020F0502020204030204" pitchFamily="34" charset="0"/>
                        </a:rPr>
                        <a:t>3.433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44882743"/>
                  </a:ext>
                </a:extLst>
              </a:tr>
            </a:tbl>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30 de mayo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F1FC92A-D12D-1DC6-6436-E1C6E5D86341}"/>
              </a:ext>
            </a:extLst>
          </p:cNvPr>
          <p:cNvGraphicFramePr>
            <a:graphicFrameLocks noGrp="1"/>
          </p:cNvGraphicFramePr>
          <p:nvPr>
            <p:extLst>
              <p:ext uri="{D42A27DB-BD31-4B8C-83A1-F6EECF244321}">
                <p14:modId xmlns:p14="http://schemas.microsoft.com/office/powerpoint/2010/main" val="1818560730"/>
              </p:ext>
            </p:extLst>
          </p:nvPr>
        </p:nvGraphicFramePr>
        <p:xfrm>
          <a:off x="286679" y="2596393"/>
          <a:ext cx="11440508" cy="2798173"/>
        </p:xfrm>
        <a:graphic>
          <a:graphicData uri="http://schemas.openxmlformats.org/drawingml/2006/table">
            <a:tbl>
              <a:tblPr/>
              <a:tblGrid>
                <a:gridCol w="649480">
                  <a:extLst>
                    <a:ext uri="{9D8B030D-6E8A-4147-A177-3AD203B41FA5}">
                      <a16:colId xmlns:a16="http://schemas.microsoft.com/office/drawing/2014/main" val="2710629782"/>
                    </a:ext>
                  </a:extLst>
                </a:gridCol>
                <a:gridCol w="342294">
                  <a:extLst>
                    <a:ext uri="{9D8B030D-6E8A-4147-A177-3AD203B41FA5}">
                      <a16:colId xmlns:a16="http://schemas.microsoft.com/office/drawing/2014/main" val="2677504221"/>
                    </a:ext>
                  </a:extLst>
                </a:gridCol>
                <a:gridCol w="342294">
                  <a:extLst>
                    <a:ext uri="{9D8B030D-6E8A-4147-A177-3AD203B41FA5}">
                      <a16:colId xmlns:a16="http://schemas.microsoft.com/office/drawing/2014/main" val="958908973"/>
                    </a:ext>
                  </a:extLst>
                </a:gridCol>
                <a:gridCol w="342294">
                  <a:extLst>
                    <a:ext uri="{9D8B030D-6E8A-4147-A177-3AD203B41FA5}">
                      <a16:colId xmlns:a16="http://schemas.microsoft.com/office/drawing/2014/main" val="2786818914"/>
                    </a:ext>
                  </a:extLst>
                </a:gridCol>
                <a:gridCol w="184312">
                  <a:extLst>
                    <a:ext uri="{9D8B030D-6E8A-4147-A177-3AD203B41FA5}">
                      <a16:colId xmlns:a16="http://schemas.microsoft.com/office/drawing/2014/main" val="3006165764"/>
                    </a:ext>
                  </a:extLst>
                </a:gridCol>
                <a:gridCol w="649480">
                  <a:extLst>
                    <a:ext uri="{9D8B030D-6E8A-4147-A177-3AD203B41FA5}">
                      <a16:colId xmlns:a16="http://schemas.microsoft.com/office/drawing/2014/main" val="3857038212"/>
                    </a:ext>
                  </a:extLst>
                </a:gridCol>
                <a:gridCol w="412508">
                  <a:extLst>
                    <a:ext uri="{9D8B030D-6E8A-4147-A177-3AD203B41FA5}">
                      <a16:colId xmlns:a16="http://schemas.microsoft.com/office/drawing/2014/main" val="1155189833"/>
                    </a:ext>
                  </a:extLst>
                </a:gridCol>
                <a:gridCol w="412508">
                  <a:extLst>
                    <a:ext uri="{9D8B030D-6E8A-4147-A177-3AD203B41FA5}">
                      <a16:colId xmlns:a16="http://schemas.microsoft.com/office/drawing/2014/main" val="2987814716"/>
                    </a:ext>
                  </a:extLst>
                </a:gridCol>
                <a:gridCol w="412508">
                  <a:extLst>
                    <a:ext uri="{9D8B030D-6E8A-4147-A177-3AD203B41FA5}">
                      <a16:colId xmlns:a16="http://schemas.microsoft.com/office/drawing/2014/main" val="745716956"/>
                    </a:ext>
                  </a:extLst>
                </a:gridCol>
                <a:gridCol w="184312">
                  <a:extLst>
                    <a:ext uri="{9D8B030D-6E8A-4147-A177-3AD203B41FA5}">
                      <a16:colId xmlns:a16="http://schemas.microsoft.com/office/drawing/2014/main" val="1227414609"/>
                    </a:ext>
                  </a:extLst>
                </a:gridCol>
                <a:gridCol w="649480">
                  <a:extLst>
                    <a:ext uri="{9D8B030D-6E8A-4147-A177-3AD203B41FA5}">
                      <a16:colId xmlns:a16="http://schemas.microsoft.com/office/drawing/2014/main" val="3996508731"/>
                    </a:ext>
                  </a:extLst>
                </a:gridCol>
                <a:gridCol w="368623">
                  <a:extLst>
                    <a:ext uri="{9D8B030D-6E8A-4147-A177-3AD203B41FA5}">
                      <a16:colId xmlns:a16="http://schemas.microsoft.com/office/drawing/2014/main" val="2805121770"/>
                    </a:ext>
                  </a:extLst>
                </a:gridCol>
                <a:gridCol w="368623">
                  <a:extLst>
                    <a:ext uri="{9D8B030D-6E8A-4147-A177-3AD203B41FA5}">
                      <a16:colId xmlns:a16="http://schemas.microsoft.com/office/drawing/2014/main" val="2517852857"/>
                    </a:ext>
                  </a:extLst>
                </a:gridCol>
                <a:gridCol w="368623">
                  <a:extLst>
                    <a:ext uri="{9D8B030D-6E8A-4147-A177-3AD203B41FA5}">
                      <a16:colId xmlns:a16="http://schemas.microsoft.com/office/drawing/2014/main" val="3276382949"/>
                    </a:ext>
                  </a:extLst>
                </a:gridCol>
                <a:gridCol w="184312">
                  <a:extLst>
                    <a:ext uri="{9D8B030D-6E8A-4147-A177-3AD203B41FA5}">
                      <a16:colId xmlns:a16="http://schemas.microsoft.com/office/drawing/2014/main" val="2417491744"/>
                    </a:ext>
                  </a:extLst>
                </a:gridCol>
                <a:gridCol w="614373">
                  <a:extLst>
                    <a:ext uri="{9D8B030D-6E8A-4147-A177-3AD203B41FA5}">
                      <a16:colId xmlns:a16="http://schemas.microsoft.com/office/drawing/2014/main" val="3054661364"/>
                    </a:ext>
                  </a:extLst>
                </a:gridCol>
                <a:gridCol w="324741">
                  <a:extLst>
                    <a:ext uri="{9D8B030D-6E8A-4147-A177-3AD203B41FA5}">
                      <a16:colId xmlns:a16="http://schemas.microsoft.com/office/drawing/2014/main" val="1885085359"/>
                    </a:ext>
                  </a:extLst>
                </a:gridCol>
                <a:gridCol w="324741">
                  <a:extLst>
                    <a:ext uri="{9D8B030D-6E8A-4147-A177-3AD203B41FA5}">
                      <a16:colId xmlns:a16="http://schemas.microsoft.com/office/drawing/2014/main" val="403879066"/>
                    </a:ext>
                  </a:extLst>
                </a:gridCol>
                <a:gridCol w="324741">
                  <a:extLst>
                    <a:ext uri="{9D8B030D-6E8A-4147-A177-3AD203B41FA5}">
                      <a16:colId xmlns:a16="http://schemas.microsoft.com/office/drawing/2014/main" val="2721904626"/>
                    </a:ext>
                  </a:extLst>
                </a:gridCol>
                <a:gridCol w="151399">
                  <a:extLst>
                    <a:ext uri="{9D8B030D-6E8A-4147-A177-3AD203B41FA5}">
                      <a16:colId xmlns:a16="http://schemas.microsoft.com/office/drawing/2014/main" val="2676800034"/>
                    </a:ext>
                  </a:extLst>
                </a:gridCol>
                <a:gridCol w="614373">
                  <a:extLst>
                    <a:ext uri="{9D8B030D-6E8A-4147-A177-3AD203B41FA5}">
                      <a16:colId xmlns:a16="http://schemas.microsoft.com/office/drawing/2014/main" val="1221834193"/>
                    </a:ext>
                  </a:extLst>
                </a:gridCol>
                <a:gridCol w="342294">
                  <a:extLst>
                    <a:ext uri="{9D8B030D-6E8A-4147-A177-3AD203B41FA5}">
                      <a16:colId xmlns:a16="http://schemas.microsoft.com/office/drawing/2014/main" val="1142222075"/>
                    </a:ext>
                  </a:extLst>
                </a:gridCol>
                <a:gridCol w="333517">
                  <a:extLst>
                    <a:ext uri="{9D8B030D-6E8A-4147-A177-3AD203B41FA5}">
                      <a16:colId xmlns:a16="http://schemas.microsoft.com/office/drawing/2014/main" val="4262133239"/>
                    </a:ext>
                  </a:extLst>
                </a:gridCol>
                <a:gridCol w="333517">
                  <a:extLst>
                    <a:ext uri="{9D8B030D-6E8A-4147-A177-3AD203B41FA5}">
                      <a16:colId xmlns:a16="http://schemas.microsoft.com/office/drawing/2014/main" val="469813687"/>
                    </a:ext>
                  </a:extLst>
                </a:gridCol>
                <a:gridCol w="151399">
                  <a:extLst>
                    <a:ext uri="{9D8B030D-6E8A-4147-A177-3AD203B41FA5}">
                      <a16:colId xmlns:a16="http://schemas.microsoft.com/office/drawing/2014/main" val="282856275"/>
                    </a:ext>
                  </a:extLst>
                </a:gridCol>
                <a:gridCol w="737248">
                  <a:extLst>
                    <a:ext uri="{9D8B030D-6E8A-4147-A177-3AD203B41FA5}">
                      <a16:colId xmlns:a16="http://schemas.microsoft.com/office/drawing/2014/main" val="228814430"/>
                    </a:ext>
                  </a:extLst>
                </a:gridCol>
                <a:gridCol w="438838">
                  <a:extLst>
                    <a:ext uri="{9D8B030D-6E8A-4147-A177-3AD203B41FA5}">
                      <a16:colId xmlns:a16="http://schemas.microsoft.com/office/drawing/2014/main" val="143042491"/>
                    </a:ext>
                  </a:extLst>
                </a:gridCol>
                <a:gridCol w="438838">
                  <a:extLst>
                    <a:ext uri="{9D8B030D-6E8A-4147-A177-3AD203B41FA5}">
                      <a16:colId xmlns:a16="http://schemas.microsoft.com/office/drawing/2014/main" val="3152984842"/>
                    </a:ext>
                  </a:extLst>
                </a:gridCol>
                <a:gridCol w="438838">
                  <a:extLst>
                    <a:ext uri="{9D8B030D-6E8A-4147-A177-3AD203B41FA5}">
                      <a16:colId xmlns:a16="http://schemas.microsoft.com/office/drawing/2014/main" val="1443163632"/>
                    </a:ext>
                  </a:extLst>
                </a:gridCol>
              </a:tblGrid>
              <a:tr h="141336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479314827"/>
                  </a:ext>
                </a:extLst>
              </a:tr>
              <a:tr h="2284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14642436"/>
                  </a:ext>
                </a:extLst>
              </a:tr>
              <a:tr h="228423">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795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888</a:t>
                      </a:r>
                    </a:p>
                  </a:txBody>
                  <a:tcPr marL="0" marR="0" marT="0" marB="0" anchor="ctr">
                    <a:lnL>
                      <a:noFill/>
                    </a:lnL>
                    <a:lnR>
                      <a:noFill/>
                    </a:lnR>
                    <a:lnT>
                      <a:noFill/>
                    </a:lnT>
                    <a:lnB>
                      <a:noFill/>
                    </a:lnB>
                    <a:noFill/>
                  </a:tcPr>
                </a:tc>
                <a:extLst>
                  <a:ext uri="{0D108BD9-81ED-4DB2-BD59-A6C34878D82A}">
                    <a16:rowId xmlns:a16="http://schemas.microsoft.com/office/drawing/2014/main" val="2966812824"/>
                  </a:ext>
                </a:extLst>
              </a:tr>
              <a:tr h="2284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256</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632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55215991"/>
                  </a:ext>
                </a:extLst>
              </a:tr>
              <a:tr h="228423">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667</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896</a:t>
                      </a:r>
                    </a:p>
                  </a:txBody>
                  <a:tcPr marL="0" marR="0" marT="0" marB="0" anchor="ctr">
                    <a:lnL>
                      <a:noFill/>
                    </a:lnL>
                    <a:lnR>
                      <a:noFill/>
                    </a:lnR>
                    <a:lnT>
                      <a:noFill/>
                    </a:lnT>
                    <a:lnB>
                      <a:noFill/>
                    </a:lnB>
                    <a:noFill/>
                  </a:tcPr>
                </a:tc>
                <a:extLst>
                  <a:ext uri="{0D108BD9-81ED-4DB2-BD59-A6C34878D82A}">
                    <a16:rowId xmlns:a16="http://schemas.microsoft.com/office/drawing/2014/main" val="2968701959"/>
                  </a:ext>
                </a:extLst>
              </a:tr>
              <a:tr h="22842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144</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135</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99</a:t>
                      </a:r>
                    </a:p>
                  </a:txBody>
                  <a:tcPr marL="0" marR="0" marT="0" marB="0" anchor="ctr">
                    <a:lnL>
                      <a:noFill/>
                    </a:lnL>
                    <a:lnR>
                      <a:noFill/>
                    </a:lnR>
                    <a:lnT>
                      <a:noFill/>
                    </a:lnT>
                    <a:lnB>
                      <a:noFill/>
                    </a:lnB>
                    <a:solidFill>
                      <a:srgbClr val="EBF1E9"/>
                    </a:solidFill>
                  </a:tcPr>
                </a:tc>
                <a:tc>
                  <a:txBody>
                    <a:bodyPr/>
                    <a:lstStyle/>
                    <a:p>
                      <a:pPr algn="l" fontAlgn="b"/>
                      <a:endParaRPr lang="es-CO" sz="10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614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47778806"/>
                  </a:ext>
                </a:extLst>
              </a:tr>
              <a:tr h="242698">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657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3.459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4.135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50800"/>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junio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011964E2-8AAA-8884-F911-47D94A2862A6}"/>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30 de junio de 2024.</a:t>
            </a:r>
          </a:p>
        </p:txBody>
      </p:sp>
      <p:graphicFrame>
        <p:nvGraphicFramePr>
          <p:cNvPr id="4" name="Tabla 3">
            <a:extLst>
              <a:ext uri="{FF2B5EF4-FFF2-40B4-BE49-F238E27FC236}">
                <a16:creationId xmlns:a16="http://schemas.microsoft.com/office/drawing/2014/main" id="{8066B90C-B38E-67C4-F43F-32A37C82B22E}"/>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MAYO-2024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JUNIO-2024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(JUN-24)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junio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FE764E6F-924A-02B5-5314-FFB5E0B28005}"/>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30 de junio de 2024.</a:t>
            </a:r>
          </a:p>
        </p:txBody>
      </p:sp>
      <p:graphicFrame>
        <p:nvGraphicFramePr>
          <p:cNvPr id="4" name="Tabla 3">
            <a:extLst>
              <a:ext uri="{FF2B5EF4-FFF2-40B4-BE49-F238E27FC236}">
                <a16:creationId xmlns:a16="http://schemas.microsoft.com/office/drawing/2014/main" id="{3BCDFA1A-3329-8D4E-9EC3-75990A60216B}"/>
              </a:ext>
            </a:extLst>
          </p:cNvPr>
          <p:cNvGraphicFramePr>
            <a:graphicFrameLocks noGrp="1"/>
          </p:cNvGraphicFramePr>
          <p:nvPr/>
        </p:nvGraphicFramePr>
        <p:xfrm>
          <a:off x="2043871" y="2194561"/>
          <a:ext cx="7128264" cy="1439165"/>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996695">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466.492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junio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A2989BFF-D93F-7519-9EBE-638101F36552}"/>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30 de junio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30 de junio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4" name="Tabla 3">
            <a:extLst>
              <a:ext uri="{FF2B5EF4-FFF2-40B4-BE49-F238E27FC236}">
                <a16:creationId xmlns:a16="http://schemas.microsoft.com/office/drawing/2014/main" id="{13F8953D-7A56-7453-8ABA-027938CB8F8D}"/>
              </a:ext>
            </a:extLst>
          </p:cNvPr>
          <p:cNvGraphicFramePr>
            <a:graphicFrameLocks noGrp="1"/>
          </p:cNvGraphicFramePr>
          <p:nvPr/>
        </p:nvGraphicFramePr>
        <p:xfrm>
          <a:off x="1835151" y="2262489"/>
          <a:ext cx="7775575" cy="1470480"/>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85338">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997959362"/>
                  </a:ext>
                </a:extLst>
              </a:tr>
              <a:tr h="299806">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55.410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79.022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99806">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232.115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318.886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229</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85530">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287.525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397.908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1.536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364</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junio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E731925B-9CA6-C0BB-4314-52BFA05B5D7A}"/>
              </a:ext>
            </a:extLst>
          </p:cNvPr>
          <p:cNvGraphicFramePr>
            <a:graphicFrameLocks noGrp="1"/>
          </p:cNvGraphicFramePr>
          <p:nvPr/>
        </p:nvGraphicFramePr>
        <p:xfrm>
          <a:off x="1835150" y="2121408"/>
          <a:ext cx="7250484" cy="1563672"/>
        </p:xfrm>
        <a:graphic>
          <a:graphicData uri="http://schemas.openxmlformats.org/drawingml/2006/table">
            <a:tbl>
              <a:tblPr>
                <a:tableStyleId>{5C22544A-7EE6-4342-B048-85BDC9FD1C3A}</a:tableStyleId>
              </a:tblPr>
              <a:tblGrid>
                <a:gridCol w="2676909">
                  <a:extLst>
                    <a:ext uri="{9D8B030D-6E8A-4147-A177-3AD203B41FA5}">
                      <a16:colId xmlns:a16="http://schemas.microsoft.com/office/drawing/2014/main" val="4034886128"/>
                    </a:ext>
                  </a:extLst>
                </a:gridCol>
                <a:gridCol w="1229687">
                  <a:extLst>
                    <a:ext uri="{9D8B030D-6E8A-4147-A177-3AD203B41FA5}">
                      <a16:colId xmlns:a16="http://schemas.microsoft.com/office/drawing/2014/main" val="60539990"/>
                    </a:ext>
                  </a:extLst>
                </a:gridCol>
                <a:gridCol w="1607224">
                  <a:extLst>
                    <a:ext uri="{9D8B030D-6E8A-4147-A177-3AD203B41FA5}">
                      <a16:colId xmlns:a16="http://schemas.microsoft.com/office/drawing/2014/main" val="1695695432"/>
                    </a:ext>
                  </a:extLst>
                </a:gridCol>
                <a:gridCol w="1736664">
                  <a:extLst>
                    <a:ext uri="{9D8B030D-6E8A-4147-A177-3AD203B41FA5}">
                      <a16:colId xmlns:a16="http://schemas.microsoft.com/office/drawing/2014/main" val="3883315198"/>
                    </a:ext>
                  </a:extLst>
                </a:gridCol>
              </a:tblGrid>
              <a:tr h="390918">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MAYO-2024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JUNIO-2024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 PARTICIPACIÓN</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90918">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90918">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287.221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287.525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390918">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287.221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287.525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3" name="CuadroTexto 2">
            <a:extLst>
              <a:ext uri="{FF2B5EF4-FFF2-40B4-BE49-F238E27FC236}">
                <a16:creationId xmlns:a16="http://schemas.microsoft.com/office/drawing/2014/main" id="{BEB1101E-D4C0-37C5-8512-B659B6B14DBF}"/>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30</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junio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junio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78A681B-669D-24FF-FAD9-645F8A53D672}"/>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287.525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94.083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32,72%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3" name="CuadroTexto 2">
            <a:extLst>
              <a:ext uri="{FF2B5EF4-FFF2-40B4-BE49-F238E27FC236}">
                <a16:creationId xmlns:a16="http://schemas.microsoft.com/office/drawing/2014/main" id="{9FCF7A83-B014-3E2C-364F-E8D772CEA228}"/>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a:t>
            </a:r>
            <a:r>
              <a:rPr lang="pt-BR" sz="1200" dirty="0">
                <a:solidFill>
                  <a:srgbClr val="4472C4">
                    <a:lumMod val="50000"/>
                  </a:srgbClr>
                </a:solidFill>
                <a:latin typeface="Calibri" panose="020F0502020204030204"/>
              </a:rPr>
              <a:t>de junio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junio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7588688D-0E6D-2F71-C215-9EB6D6B3E356}"/>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junio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junio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4" name="Tabla 3">
            <a:extLst>
              <a:ext uri="{FF2B5EF4-FFF2-40B4-BE49-F238E27FC236}">
                <a16:creationId xmlns:a16="http://schemas.microsoft.com/office/drawing/2014/main" id="{A7218888-95B7-8928-81EB-8B0B6A1964A5}"/>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393.121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442.645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0" i="0" u="none" strike="noStrike">
                          <a:solidFill>
                            <a:srgbClr val="203764"/>
                          </a:solidFill>
                          <a:effectLst/>
                          <a:latin typeface="Calibri" panose="020F0502020204030204" pitchFamily="34" charset="0"/>
                        </a:rPr>
                        <a:t>393.121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442.645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825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junio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E4A7881A-C922-76F0-38C6-FF5A44761B30}"/>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MAYO-24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JUNIO-24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u="none" strike="noStrike" kern="1200" dirty="0">
                          <a:solidFill>
                            <a:schemeClr val="accent1">
                              <a:lumMod val="50000"/>
                            </a:schemeClr>
                          </a:solidFill>
                          <a:effectLst/>
                          <a:latin typeface="+mn-lt"/>
                          <a:ea typeface="+mn-ea"/>
                          <a:cs typeface="+mn-cs"/>
                        </a:rPr>
                        <a:t>% PARTICIPACIÓN</a:t>
                      </a:r>
                    </a:p>
                    <a:p>
                      <a:pPr algn="ctr" rtl="0" fontAlgn="ctr"/>
                      <a:r>
                        <a:rPr lang="es-CO" sz="1100" b="1" u="none" strike="noStrike" kern="1200" dirty="0">
                          <a:solidFill>
                            <a:schemeClr val="accent1">
                              <a:lumMod val="50000"/>
                            </a:schemeClr>
                          </a:solidFill>
                          <a:effectLst/>
                          <a:latin typeface="+mn-lt"/>
                          <a:ea typeface="+mn-ea"/>
                          <a:cs typeface="+mn-cs"/>
                        </a:rPr>
                        <a:t>(</a:t>
                      </a:r>
                      <a:r>
                        <a:rPr lang="es-CO" sz="1100" b="1" i="0" u="none" strike="noStrike" kern="1200" dirty="0">
                          <a:solidFill>
                            <a:srgbClr val="002060"/>
                          </a:solidFill>
                          <a:effectLst/>
                          <a:highlight>
                            <a:srgbClr val="E2EFDA"/>
                          </a:highlight>
                          <a:latin typeface="Calibri" panose="020F0502020204030204" pitchFamily="34" charset="0"/>
                          <a:ea typeface="+mn-ea"/>
                          <a:cs typeface="+mn-cs"/>
                        </a:rPr>
                        <a:t>JUN</a:t>
                      </a:r>
                      <a:r>
                        <a:rPr lang="es-CO" sz="1100" b="1" u="none" strike="noStrike" kern="1200" dirty="0">
                          <a:solidFill>
                            <a:schemeClr val="accent1">
                              <a:lumMod val="50000"/>
                            </a:schemeClr>
                          </a:solidFill>
                          <a:effectLst/>
                          <a:latin typeface="+mn-lt"/>
                          <a:ea typeface="+mn-ea"/>
                          <a:cs typeface="+mn-cs"/>
                        </a:rPr>
                        <a:t>-2024)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390.831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391.485</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99,58%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392.467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393.121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A7706285-6785-9B05-42AB-D79046140992}"/>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junio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junio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3819572D-4413-08A3-0C40-984D3EAAAC30}"/>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393.121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58.182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14,80%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8BCEF43D-666A-B30A-4796-CCC5CE3DA1C5}"/>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30 de </a:t>
            </a:r>
            <a:r>
              <a:rPr lang="es-MX" sz="1200" dirty="0">
                <a:solidFill>
                  <a:srgbClr val="4472C4">
                    <a:lumMod val="50000"/>
                  </a:srgbClr>
                </a:solidFill>
                <a:latin typeface="Calibri" panose="020F0502020204030204"/>
              </a:rPr>
              <a:t>junio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Junio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30295754-E594-4C5A-8DA6-7D896801EAF5}"/>
              </a:ext>
            </a:extLst>
          </p:cNvPr>
          <p:cNvGraphicFramePr>
            <a:graphicFrameLocks noGrp="1"/>
          </p:cNvGraphicFramePr>
          <p:nvPr/>
        </p:nvGraphicFramePr>
        <p:xfrm>
          <a:off x="1752128" y="4164149"/>
          <a:ext cx="8750299" cy="1971675"/>
        </p:xfrm>
        <a:graphic>
          <a:graphicData uri="http://schemas.openxmlformats.org/drawingml/2006/table">
            <a:tbl>
              <a:tblPr/>
              <a:tblGrid>
                <a:gridCol w="1970245">
                  <a:extLst>
                    <a:ext uri="{9D8B030D-6E8A-4147-A177-3AD203B41FA5}">
                      <a16:colId xmlns:a16="http://schemas.microsoft.com/office/drawing/2014/main" val="3909559107"/>
                    </a:ext>
                  </a:extLst>
                </a:gridCol>
                <a:gridCol w="2525467">
                  <a:extLst>
                    <a:ext uri="{9D8B030D-6E8A-4147-A177-3AD203B41FA5}">
                      <a16:colId xmlns:a16="http://schemas.microsoft.com/office/drawing/2014/main" val="4023613012"/>
                    </a:ext>
                  </a:extLst>
                </a:gridCol>
                <a:gridCol w="2284342">
                  <a:extLst>
                    <a:ext uri="{9D8B030D-6E8A-4147-A177-3AD203B41FA5}">
                      <a16:colId xmlns:a16="http://schemas.microsoft.com/office/drawing/2014/main" val="2792298277"/>
                    </a:ext>
                  </a:extLst>
                </a:gridCol>
                <a:gridCol w="1970245">
                  <a:extLst>
                    <a:ext uri="{9D8B030D-6E8A-4147-A177-3AD203B41FA5}">
                      <a16:colId xmlns:a16="http://schemas.microsoft.com/office/drawing/2014/main" val="35210979"/>
                    </a:ext>
                  </a:extLst>
                </a:gridCol>
              </a:tblGrid>
              <a:tr h="485775">
                <a:tc>
                  <a:txBody>
                    <a:bodyPr/>
                    <a:lstStyle/>
                    <a:p>
                      <a:pPr algn="ctr" rtl="0" fontAlgn="ctr"/>
                      <a:r>
                        <a:rPr lang="es-CO" sz="1400" b="1" i="0" u="none" strike="noStrike" dirty="0">
                          <a:solidFill>
                            <a:srgbClr val="2037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facturación a junio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400" b="1" i="0" u="none" strike="noStrike">
                          <a:solidFill>
                            <a:srgbClr val="203764"/>
                          </a:solidFill>
                          <a:effectLst/>
                          <a:latin typeface="Calibri" panose="020F0502020204030204" pitchFamily="34" charset="0"/>
                        </a:rPr>
                        <a:t>vr. total recaudo a junio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400" b="1" i="0" u="none" strike="noStrike">
                          <a:solidFill>
                            <a:srgbClr val="203764"/>
                          </a:solidFill>
                          <a:effectLs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091091668"/>
                  </a:ext>
                </a:extLst>
              </a:tr>
              <a:tr h="247650">
                <a:tc>
                  <a:txBody>
                    <a:bodyPr/>
                    <a:lstStyle/>
                    <a:p>
                      <a:pPr algn="ctr" rtl="0" fontAlgn="ctr"/>
                      <a:r>
                        <a:rPr lang="es-CO" sz="1400" b="0" i="0" u="none" strike="noStrike">
                          <a:solidFill>
                            <a:srgbClr val="203764"/>
                          </a:solidFill>
                          <a:effectLs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 $                      2.329.693.280.012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1.278.997.945.406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54,90%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45025145"/>
                  </a:ext>
                </a:extLst>
              </a:tr>
              <a:tr h="247650">
                <a:tc>
                  <a:txBody>
                    <a:bodyPr/>
                    <a:lstStyle/>
                    <a:p>
                      <a:pPr algn="ctr" rtl="0" fontAlgn="ctr"/>
                      <a:r>
                        <a:rPr lang="es-CO" sz="1400" b="0" i="0" u="none" strike="noStrike">
                          <a:solidFill>
                            <a:srgbClr val="203764"/>
                          </a:solidFill>
                          <a:effectLs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1.979.472.993.914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 $                1.251.061.573.096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63,20%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933599"/>
                  </a:ext>
                </a:extLst>
              </a:tr>
              <a:tr h="247650">
                <a:tc>
                  <a:txBody>
                    <a:bodyPr/>
                    <a:lstStyle/>
                    <a:p>
                      <a:pPr algn="ctr" rtl="0" fontAlgn="ctr"/>
                      <a:r>
                        <a:rPr lang="es-CO" sz="1400" b="0" i="0" u="none" strike="noStrike">
                          <a:solidFill>
                            <a:srgbClr val="203764"/>
                          </a:solidFill>
                          <a:effectLs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1.172.026.842.696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 $                    888.437.389.809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75,80%</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283439483"/>
                  </a:ext>
                </a:extLst>
              </a:tr>
              <a:tr h="247650">
                <a:tc>
                  <a:txBody>
                    <a:bodyPr/>
                    <a:lstStyle/>
                    <a:p>
                      <a:pPr algn="ctr" rtl="0" fontAlgn="ctr"/>
                      <a:r>
                        <a:rPr lang="es-CO" sz="1400" b="0" i="0" u="none" strike="noStrike">
                          <a:solidFill>
                            <a:srgbClr val="203764"/>
                          </a:solidFill>
                          <a:effectLs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1.034.989.820.888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680.482.508.827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65,75%</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83797439"/>
                  </a:ext>
                </a:extLst>
              </a:tr>
              <a:tr h="247650">
                <a:tc>
                  <a:txBody>
                    <a:bodyPr/>
                    <a:lstStyle/>
                    <a:p>
                      <a:pPr algn="ctr" rtl="0" fontAlgn="ctr"/>
                      <a:r>
                        <a:rPr lang="es-CO" sz="1400" b="0" i="0" u="none" strike="noStrike">
                          <a:solidFill>
                            <a:srgbClr val="203764"/>
                          </a:solidFill>
                          <a:effectLs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1.057.450.340.215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a:solidFill>
                            <a:srgbClr val="203764"/>
                          </a:solidFill>
                          <a:effectLst/>
                          <a:latin typeface="Calibri" panose="020F0502020204030204" pitchFamily="34" charset="0"/>
                        </a:rPr>
                        <a:t> $                    797.972.554.711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0" i="0" u="none" strike="noStrike" dirty="0">
                          <a:solidFill>
                            <a:srgbClr val="203764"/>
                          </a:solidFill>
                          <a:effectLst/>
                          <a:latin typeface="Calibri" panose="020F0502020204030204" pitchFamily="34" charset="0"/>
                        </a:rPr>
                        <a:t>75,46%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56954404"/>
                  </a:ext>
                </a:extLst>
              </a:tr>
              <a:tr h="247650">
                <a:tc>
                  <a:txBody>
                    <a:bodyPr/>
                    <a:lstStyle/>
                    <a:p>
                      <a:pPr algn="ctr" rtl="0" fontAlgn="ctr"/>
                      <a:r>
                        <a:rPr lang="es-CO" sz="1400" b="1" i="0" u="none" strike="noStrike">
                          <a:solidFill>
                            <a:srgbClr val="203764"/>
                          </a:solidFill>
                          <a:effectLs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 $                      7.573.633.277.725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a:solidFill>
                            <a:srgbClr val="203764"/>
                          </a:solidFill>
                          <a:effectLst/>
                          <a:latin typeface="Calibri" panose="020F0502020204030204" pitchFamily="34" charset="0"/>
                        </a:rPr>
                        <a:t> $                4.896.951.971.849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400" b="1" i="0" u="none" strike="noStrike" dirty="0">
                          <a:solidFill>
                            <a:srgbClr val="203764"/>
                          </a:solidFill>
                          <a:effectLst/>
                          <a:latin typeface="Calibri" panose="020F0502020204030204" pitchFamily="34" charset="0"/>
                        </a:rPr>
                        <a:t>64,66%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44005817"/>
                  </a:ext>
                </a:extLst>
              </a:tr>
            </a:tbl>
          </a:graphicData>
        </a:graphic>
      </p:graphicFrame>
      <p:graphicFrame>
        <p:nvGraphicFramePr>
          <p:cNvPr id="6" name="Gráfico 5">
            <a:extLst>
              <a:ext uri="{FF2B5EF4-FFF2-40B4-BE49-F238E27FC236}">
                <a16:creationId xmlns:a16="http://schemas.microsoft.com/office/drawing/2014/main" id="{6284CCD2-30B1-BD6C-4902-87857502EBE6}"/>
              </a:ext>
            </a:extLst>
          </p:cNvPr>
          <p:cNvGraphicFramePr>
            <a:graphicFrameLocks/>
          </p:cNvGraphicFramePr>
          <p:nvPr/>
        </p:nvGraphicFramePr>
        <p:xfrm>
          <a:off x="1752129" y="1568859"/>
          <a:ext cx="8750299" cy="2514570"/>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Junio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241974" y="128605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junio.</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D70819E-6F2C-15D3-7C5A-35E3162108A5}"/>
              </a:ext>
            </a:extLst>
          </p:cNvPr>
          <p:cNvGraphicFramePr>
            <a:graphicFrameLocks/>
          </p:cNvGraphicFramePr>
          <p:nvPr/>
        </p:nvGraphicFramePr>
        <p:xfrm>
          <a:off x="1477531" y="1840919"/>
          <a:ext cx="8450834" cy="366318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302A6DD2-1FA4-ADA1-DDBF-AB47BFA76BF8}"/>
              </a:ext>
            </a:extLst>
          </p:cNvPr>
          <p:cNvGraphicFramePr>
            <a:graphicFrameLocks noGrp="1"/>
          </p:cNvGraphicFramePr>
          <p:nvPr>
            <p:extLst>
              <p:ext uri="{D42A27DB-BD31-4B8C-83A1-F6EECF244321}">
                <p14:modId xmlns:p14="http://schemas.microsoft.com/office/powerpoint/2010/main" val="1115172943"/>
              </p:ext>
            </p:extLst>
          </p:nvPr>
        </p:nvGraphicFramePr>
        <p:xfrm>
          <a:off x="334423" y="2509216"/>
          <a:ext cx="11523147" cy="3446924"/>
        </p:xfrm>
        <a:graphic>
          <a:graphicData uri="http://schemas.openxmlformats.org/drawingml/2006/table">
            <a:tbl>
              <a:tblPr/>
              <a:tblGrid>
                <a:gridCol w="747245">
                  <a:extLst>
                    <a:ext uri="{9D8B030D-6E8A-4147-A177-3AD203B41FA5}">
                      <a16:colId xmlns:a16="http://schemas.microsoft.com/office/drawing/2014/main" val="2089923234"/>
                    </a:ext>
                  </a:extLst>
                </a:gridCol>
                <a:gridCol w="971418">
                  <a:extLst>
                    <a:ext uri="{9D8B030D-6E8A-4147-A177-3AD203B41FA5}">
                      <a16:colId xmlns:a16="http://schemas.microsoft.com/office/drawing/2014/main" val="4293681370"/>
                    </a:ext>
                  </a:extLst>
                </a:gridCol>
                <a:gridCol w="286444">
                  <a:extLst>
                    <a:ext uri="{9D8B030D-6E8A-4147-A177-3AD203B41FA5}">
                      <a16:colId xmlns:a16="http://schemas.microsoft.com/office/drawing/2014/main" val="3981728108"/>
                    </a:ext>
                  </a:extLst>
                </a:gridCol>
                <a:gridCol w="759700">
                  <a:extLst>
                    <a:ext uri="{9D8B030D-6E8A-4147-A177-3AD203B41FA5}">
                      <a16:colId xmlns:a16="http://schemas.microsoft.com/office/drawing/2014/main" val="649109470"/>
                    </a:ext>
                  </a:extLst>
                </a:gridCol>
                <a:gridCol w="896693">
                  <a:extLst>
                    <a:ext uri="{9D8B030D-6E8A-4147-A177-3AD203B41FA5}">
                      <a16:colId xmlns:a16="http://schemas.microsoft.com/office/drawing/2014/main" val="2215550466"/>
                    </a:ext>
                  </a:extLst>
                </a:gridCol>
                <a:gridCol w="286444">
                  <a:extLst>
                    <a:ext uri="{9D8B030D-6E8A-4147-A177-3AD203B41FA5}">
                      <a16:colId xmlns:a16="http://schemas.microsoft.com/office/drawing/2014/main" val="1878559547"/>
                    </a:ext>
                  </a:extLst>
                </a:gridCol>
                <a:gridCol w="759700">
                  <a:extLst>
                    <a:ext uri="{9D8B030D-6E8A-4147-A177-3AD203B41FA5}">
                      <a16:colId xmlns:a16="http://schemas.microsoft.com/office/drawing/2014/main" val="1812408327"/>
                    </a:ext>
                  </a:extLst>
                </a:gridCol>
                <a:gridCol w="934057">
                  <a:extLst>
                    <a:ext uri="{9D8B030D-6E8A-4147-A177-3AD203B41FA5}">
                      <a16:colId xmlns:a16="http://schemas.microsoft.com/office/drawing/2014/main" val="2296722846"/>
                    </a:ext>
                  </a:extLst>
                </a:gridCol>
                <a:gridCol w="286444">
                  <a:extLst>
                    <a:ext uri="{9D8B030D-6E8A-4147-A177-3AD203B41FA5}">
                      <a16:colId xmlns:a16="http://schemas.microsoft.com/office/drawing/2014/main" val="1933829018"/>
                    </a:ext>
                  </a:extLst>
                </a:gridCol>
                <a:gridCol w="759700">
                  <a:extLst>
                    <a:ext uri="{9D8B030D-6E8A-4147-A177-3AD203B41FA5}">
                      <a16:colId xmlns:a16="http://schemas.microsoft.com/office/drawing/2014/main" val="3867702804"/>
                    </a:ext>
                  </a:extLst>
                </a:gridCol>
                <a:gridCol w="887354">
                  <a:extLst>
                    <a:ext uri="{9D8B030D-6E8A-4147-A177-3AD203B41FA5}">
                      <a16:colId xmlns:a16="http://schemas.microsoft.com/office/drawing/2014/main" val="3759820335"/>
                    </a:ext>
                  </a:extLst>
                </a:gridCol>
                <a:gridCol w="286444">
                  <a:extLst>
                    <a:ext uri="{9D8B030D-6E8A-4147-A177-3AD203B41FA5}">
                      <a16:colId xmlns:a16="http://schemas.microsoft.com/office/drawing/2014/main" val="1606128688"/>
                    </a:ext>
                  </a:extLst>
                </a:gridCol>
                <a:gridCol w="759700">
                  <a:extLst>
                    <a:ext uri="{9D8B030D-6E8A-4147-A177-3AD203B41FA5}">
                      <a16:colId xmlns:a16="http://schemas.microsoft.com/office/drawing/2014/main" val="1816986331"/>
                    </a:ext>
                  </a:extLst>
                </a:gridCol>
                <a:gridCol w="946511">
                  <a:extLst>
                    <a:ext uri="{9D8B030D-6E8A-4147-A177-3AD203B41FA5}">
                      <a16:colId xmlns:a16="http://schemas.microsoft.com/office/drawing/2014/main" val="1880238024"/>
                    </a:ext>
                  </a:extLst>
                </a:gridCol>
                <a:gridCol w="286444">
                  <a:extLst>
                    <a:ext uri="{9D8B030D-6E8A-4147-A177-3AD203B41FA5}">
                      <a16:colId xmlns:a16="http://schemas.microsoft.com/office/drawing/2014/main" val="3977908244"/>
                    </a:ext>
                  </a:extLst>
                </a:gridCol>
                <a:gridCol w="759700">
                  <a:extLst>
                    <a:ext uri="{9D8B030D-6E8A-4147-A177-3AD203B41FA5}">
                      <a16:colId xmlns:a16="http://schemas.microsoft.com/office/drawing/2014/main" val="3223257086"/>
                    </a:ext>
                  </a:extLst>
                </a:gridCol>
                <a:gridCol w="909149">
                  <a:extLst>
                    <a:ext uri="{9D8B030D-6E8A-4147-A177-3AD203B41FA5}">
                      <a16:colId xmlns:a16="http://schemas.microsoft.com/office/drawing/2014/main" val="3214881617"/>
                    </a:ext>
                  </a:extLst>
                </a:gridCol>
              </a:tblGrid>
              <a:tr h="403783">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42072764"/>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548.435,73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388.587,65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210.773,42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144.125,19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187.399,10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1.479.321,08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204538949"/>
                  </a:ext>
                </a:extLst>
              </a:tr>
              <a:tr h="196967">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675.110,20</a:t>
                      </a:r>
                    </a:p>
                  </a:txBody>
                  <a:tcPr marL="0" marR="0" marT="0" marB="0" anchor="ctr">
                    <a:lnL>
                      <a:noFill/>
                    </a:lnL>
                    <a:lnR>
                      <a:noFill/>
                    </a:lnR>
                    <a:lnT>
                      <a:noFill/>
                    </a:lnT>
                    <a:lnB>
                      <a:noFill/>
                    </a:lnB>
                    <a:no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403.417,71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256.212,04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214.438,41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243.325,02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1.792.503,37</a:t>
                      </a:r>
                    </a:p>
                  </a:txBody>
                  <a:tcPr marL="0" marR="0" marT="0" marB="0" anchor="ctr">
                    <a:lnL>
                      <a:noFill/>
                    </a:lnL>
                    <a:lnR>
                      <a:noFill/>
                    </a:lnR>
                    <a:lnT>
                      <a:noFill/>
                    </a:lnT>
                    <a:lnB>
                      <a:noFill/>
                    </a:lnB>
                    <a:noFill/>
                  </a:tcPr>
                </a:tc>
                <a:extLst>
                  <a:ext uri="{0D108BD9-81ED-4DB2-BD59-A6C34878D82A}">
                    <a16:rowId xmlns:a16="http://schemas.microsoft.com/office/drawing/2014/main" val="419118689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716.753,78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704.502,89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339.272,88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276.966,96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247.086,08</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2.284.582,59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3534024"/>
                  </a:ext>
                </a:extLst>
              </a:tr>
              <a:tr h="196967">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875.343,63</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834.863,32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389.461,40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279.127,98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258.517,77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2.637.314,11</a:t>
                      </a:r>
                    </a:p>
                  </a:txBody>
                  <a:tcPr marL="0" marR="0" marT="0" marB="0" anchor="ctr">
                    <a:lnL>
                      <a:noFill/>
                    </a:lnL>
                    <a:lnR>
                      <a:noFill/>
                    </a:lnR>
                    <a:lnT>
                      <a:noFill/>
                    </a:lnT>
                    <a:lnB>
                      <a:noFill/>
                    </a:lnB>
                    <a:noFill/>
                  </a:tcPr>
                </a:tc>
                <a:extLst>
                  <a:ext uri="{0D108BD9-81ED-4DB2-BD59-A6C34878D82A}">
                    <a16:rowId xmlns:a16="http://schemas.microsoft.com/office/drawing/2014/main" val="1582560695"/>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1.400.263,65</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825.746,66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382.014,81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259.766,97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255.373,94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3.123.166,03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8197138"/>
                  </a:ext>
                </a:extLst>
              </a:tr>
              <a:tr h="196967">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1.530.486,50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835.005,42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393.182,09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263.367,50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258.594,44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3.280.635,96</a:t>
                      </a:r>
                    </a:p>
                  </a:txBody>
                  <a:tcPr marL="0" marR="0" marT="0" marB="0" anchor="ctr">
                    <a:lnL>
                      <a:noFill/>
                    </a:lnL>
                    <a:lnR>
                      <a:noFill/>
                    </a:lnR>
                    <a:lnT>
                      <a:noFill/>
                    </a:lnT>
                    <a:lnB>
                      <a:noFill/>
                    </a:lnB>
                    <a:noFill/>
                  </a:tcPr>
                </a:tc>
                <a:extLst>
                  <a:ext uri="{0D108BD9-81ED-4DB2-BD59-A6C34878D82A}">
                    <a16:rowId xmlns:a16="http://schemas.microsoft.com/office/drawing/2014/main" val="585334648"/>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1.490.850,81</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735.056,62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338.184,89</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234.516,81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225.463,04</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3.024.072,17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93603236"/>
                  </a:ext>
                </a:extLst>
              </a:tr>
              <a:tr h="196967">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1.498.928,66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665.476,52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299.166,97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214.720,38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201.225,65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2.879.518,18</a:t>
                      </a:r>
                    </a:p>
                  </a:txBody>
                  <a:tcPr marL="0" marR="0" marT="0" marB="0" anchor="ctr">
                    <a:lnL>
                      <a:noFill/>
                    </a:lnL>
                    <a:lnR>
                      <a:noFill/>
                    </a:lnR>
                    <a:lnT>
                      <a:noFill/>
                    </a:lnT>
                    <a:lnB>
                      <a:noFill/>
                    </a:lnB>
                    <a:noFill/>
                  </a:tcPr>
                </a:tc>
                <a:extLst>
                  <a:ext uri="{0D108BD9-81ED-4DB2-BD59-A6C34878D82A}">
                    <a16:rowId xmlns:a16="http://schemas.microsoft.com/office/drawing/2014/main" val="1345118621"/>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1.465.685,02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651.095,04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299.001,72</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210.663,26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194.694,13</a:t>
                      </a:r>
                    </a:p>
                  </a:txBody>
                  <a:tcPr marL="0" marR="0" marT="0" marB="0" anchor="ctr">
                    <a:lnL>
                      <a:noFill/>
                    </a:lnL>
                    <a:lnR>
                      <a:noFill/>
                    </a:lnR>
                    <a:lnT>
                      <a:noFill/>
                    </a:lnT>
                    <a:lnB>
                      <a:noFill/>
                    </a:lnB>
                    <a:solidFill>
                      <a:srgbClr val="EBF1E9"/>
                    </a:solidFill>
                  </a:tcPr>
                </a:tc>
                <a:tc>
                  <a:txBody>
                    <a:bodyPr/>
                    <a:lstStyle/>
                    <a:p>
                      <a:pPr algn="ctr"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2.821.139,16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776539"/>
                  </a:ext>
                </a:extLst>
              </a:tr>
              <a:tr h="196967">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786.564,76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661.367,30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314.329,07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214.544,80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197.722,71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2.174.528,65</a:t>
                      </a:r>
                    </a:p>
                  </a:txBody>
                  <a:tcPr marL="0" marR="0" marT="0" marB="0" anchor="ctr">
                    <a:lnL>
                      <a:noFill/>
                    </a:lnL>
                    <a:lnR>
                      <a:noFill/>
                    </a:lnR>
                    <a:lnT>
                      <a:noFill/>
                    </a:lnT>
                    <a:lnB>
                      <a:noFill/>
                    </a:lnB>
                    <a:noFill/>
                  </a:tcPr>
                </a:tc>
                <a:extLst>
                  <a:ext uri="{0D108BD9-81ED-4DB2-BD59-A6C34878D82A}">
                    <a16:rowId xmlns:a16="http://schemas.microsoft.com/office/drawing/2014/main" val="2679790176"/>
                  </a:ext>
                </a:extLst>
              </a:tr>
              <a:tr h="19696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633.525,86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646.732,51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306.819,04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210.679,29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192.632,82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1.990.389,53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64539560"/>
                  </a:ext>
                </a:extLst>
              </a:tr>
              <a:tr h="196967">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868.871,10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855.057,87</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433.037,62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317.126,86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329.815,08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2.803.908,53</a:t>
                      </a:r>
                    </a:p>
                  </a:txBody>
                  <a:tcPr marL="0" marR="0" marT="0" marB="0" anchor="ctr">
                    <a:lnL>
                      <a:noFill/>
                    </a:lnL>
                    <a:lnR>
                      <a:noFill/>
                    </a:lnR>
                    <a:lnT>
                      <a:noFill/>
                    </a:lnT>
                    <a:lnB>
                      <a:noFill/>
                    </a:lnB>
                    <a:noFill/>
                  </a:tcPr>
                </a:tc>
                <a:extLst>
                  <a:ext uri="{0D108BD9-81ED-4DB2-BD59-A6C34878D82A}">
                    <a16:rowId xmlns:a16="http://schemas.microsoft.com/office/drawing/2014/main" val="1030537322"/>
                  </a:ext>
                </a:extLst>
              </a:tr>
              <a:tr h="679537">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175.927,04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115.590,27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55.795,15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40.000,63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39.321,83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426.634,92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624099091"/>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Enero 2024 a Junio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A489E55-CF1C-A1DD-7E21-56E0A8EB005A}"/>
              </a:ext>
            </a:extLst>
          </p:cNvPr>
          <p:cNvGraphicFramePr>
            <a:graphicFrameLocks noGrp="1"/>
          </p:cNvGraphicFramePr>
          <p:nvPr/>
        </p:nvGraphicFramePr>
        <p:xfrm>
          <a:off x="598569" y="1905000"/>
          <a:ext cx="3441700" cy="3048000"/>
        </p:xfrm>
        <a:graphic>
          <a:graphicData uri="http://schemas.openxmlformats.org/drawingml/2006/table">
            <a:tbl>
              <a:tblPr/>
              <a:tblGrid>
                <a:gridCol w="1509907">
                  <a:extLst>
                    <a:ext uri="{9D8B030D-6E8A-4147-A177-3AD203B41FA5}">
                      <a16:colId xmlns:a16="http://schemas.microsoft.com/office/drawing/2014/main" val="1357672583"/>
                    </a:ext>
                  </a:extLst>
                </a:gridCol>
                <a:gridCol w="1056301">
                  <a:extLst>
                    <a:ext uri="{9D8B030D-6E8A-4147-A177-3AD203B41FA5}">
                      <a16:colId xmlns:a16="http://schemas.microsoft.com/office/drawing/2014/main" val="251610370"/>
                    </a:ext>
                  </a:extLst>
                </a:gridCol>
                <a:gridCol w="875492">
                  <a:extLst>
                    <a:ext uri="{9D8B030D-6E8A-4147-A177-3AD203B41FA5}">
                      <a16:colId xmlns:a16="http://schemas.microsoft.com/office/drawing/2014/main" val="1883042498"/>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157723471"/>
                  </a:ext>
                </a:extLst>
              </a:tr>
              <a:tr h="190500">
                <a:tc>
                  <a:txBody>
                    <a:bodyPr/>
                    <a:lstStyle/>
                    <a:p>
                      <a:pPr algn="l" fontAlgn="b"/>
                      <a:r>
                        <a:rPr lang="es-CO" sz="1100" b="1" i="0" u="none" strike="noStrike" dirty="0">
                          <a:solidFill>
                            <a:srgbClr val="203764"/>
                          </a:solidFill>
                          <a:effectLs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$ 233.297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$ 140.181</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897184744"/>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$ 39.314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$ 22.114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479336225"/>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$ 38.913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$ 23.786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28204612"/>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$ 33.731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$ 22.893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955431349"/>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$ 43.654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$ 23.900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04093542"/>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$ 39.491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$ 24.808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89961159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$ 38.194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$ 22.679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35134981"/>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78136646"/>
                  </a:ext>
                </a:extLst>
              </a:tr>
              <a:tr h="190500">
                <a:tc>
                  <a:txBody>
                    <a:bodyPr/>
                    <a:lstStyle/>
                    <a:p>
                      <a:pPr algn="l" fontAlgn="b"/>
                      <a:r>
                        <a:rPr lang="es-CO" sz="1100" b="1" i="0" u="none" strike="noStrike">
                          <a:solidFill>
                            <a:srgbClr val="203764"/>
                          </a:solidFill>
                          <a:effectLs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$ 234.132</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dirty="0">
                          <a:solidFill>
                            <a:srgbClr val="203764"/>
                          </a:solidFill>
                          <a:effectLst/>
                          <a:latin typeface="Calibri" panose="020F0502020204030204" pitchFamily="34" charset="0"/>
                        </a:rPr>
                        <a:t>$ 144.342</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081416051"/>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$ 38.616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$ 21.162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258915925"/>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$ 40.854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$ 25.887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914876969"/>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$ 20.429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275982106"/>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$ 40.956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$ 27.286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01508342"/>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$ 46.667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$ 23.324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4566422"/>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$ 33.398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$ 26.254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517705342"/>
                  </a:ext>
                </a:extLst>
              </a:tr>
            </a:tbl>
          </a:graphicData>
        </a:graphic>
      </p:graphicFrame>
      <p:graphicFrame>
        <p:nvGraphicFramePr>
          <p:cNvPr id="5" name="Tabla 4">
            <a:extLst>
              <a:ext uri="{FF2B5EF4-FFF2-40B4-BE49-F238E27FC236}">
                <a16:creationId xmlns:a16="http://schemas.microsoft.com/office/drawing/2014/main" id="{4AFC3FF4-4602-183E-F722-8CFC37D6A1C7}"/>
              </a:ext>
            </a:extLst>
          </p:cNvPr>
          <p:cNvGraphicFramePr>
            <a:graphicFrameLocks noGrp="1"/>
          </p:cNvGraphicFramePr>
          <p:nvPr/>
        </p:nvGraphicFramePr>
        <p:xfrm>
          <a:off x="4348996" y="1905000"/>
          <a:ext cx="3429000" cy="3048000"/>
        </p:xfrm>
        <a:graphic>
          <a:graphicData uri="http://schemas.openxmlformats.org/drawingml/2006/table">
            <a:tbl>
              <a:tblPr/>
              <a:tblGrid>
                <a:gridCol w="1509902">
                  <a:extLst>
                    <a:ext uri="{9D8B030D-6E8A-4147-A177-3AD203B41FA5}">
                      <a16:colId xmlns:a16="http://schemas.microsoft.com/office/drawing/2014/main" val="4043668685"/>
                    </a:ext>
                  </a:extLst>
                </a:gridCol>
                <a:gridCol w="1056297">
                  <a:extLst>
                    <a:ext uri="{9D8B030D-6E8A-4147-A177-3AD203B41FA5}">
                      <a16:colId xmlns:a16="http://schemas.microsoft.com/office/drawing/2014/main" val="2421010944"/>
                    </a:ext>
                  </a:extLst>
                </a:gridCol>
                <a:gridCol w="862801">
                  <a:extLst>
                    <a:ext uri="{9D8B030D-6E8A-4147-A177-3AD203B41FA5}">
                      <a16:colId xmlns:a16="http://schemas.microsoft.com/office/drawing/2014/main" val="2896970705"/>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1319121181"/>
                  </a:ext>
                </a:extLst>
              </a:tr>
              <a:tr h="190500">
                <a:tc>
                  <a:txBody>
                    <a:bodyPr/>
                    <a:lstStyle/>
                    <a:p>
                      <a:pPr algn="l" fontAlgn="b"/>
                      <a:r>
                        <a:rPr lang="es-CO" sz="1100" b="1" i="0" u="none" strike="noStrike">
                          <a:solidFill>
                            <a:srgbClr val="203764"/>
                          </a:solidFill>
                          <a:effectLs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$ 138.340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$ 101.515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1268914760"/>
                  </a:ext>
                </a:extLst>
              </a:tr>
              <a:tr h="190500">
                <a:tc>
                  <a:txBody>
                    <a:bodyPr/>
                    <a:lstStyle/>
                    <a:p>
                      <a:pPr algn="l" fontAlgn="b"/>
                      <a:r>
                        <a:rPr lang="es-CO" sz="1100" b="0" i="0" u="none" strike="noStrike" dirty="0">
                          <a:solidFill>
                            <a:srgbClr val="203764"/>
                          </a:solidFill>
                          <a:effectLst/>
                          <a:latin typeface="Calibri" panose="020F0502020204030204" pitchFamily="34" charset="0"/>
                        </a:rPr>
                        <a:t>ene-24</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$ 22.734</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$ 16.184</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449343919"/>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$ 22.865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88480802"/>
                  </a:ext>
                </a:extLst>
              </a:tr>
              <a:tr h="190500">
                <a:tc>
                  <a:txBody>
                    <a:bodyPr/>
                    <a:lstStyle/>
                    <a:p>
                      <a:pPr algn="l" fontAlgn="b"/>
                      <a:r>
                        <a:rPr lang="es-CO" sz="1100" b="0" i="0" u="none" strike="noStrike" dirty="0">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$ 22.182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$ 15.941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279515092"/>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$ 23.882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52136178"/>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$ 23.578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$ 17.800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6750747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$ 23.098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$ 16.164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733843445"/>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637874650"/>
                  </a:ext>
                </a:extLst>
              </a:tr>
              <a:tr h="190500">
                <a:tc>
                  <a:txBody>
                    <a:bodyPr/>
                    <a:lstStyle/>
                    <a:p>
                      <a:pPr algn="l" fontAlgn="b"/>
                      <a:r>
                        <a:rPr lang="es-CO" sz="1100" b="1" i="0" u="none" strike="noStrike">
                          <a:solidFill>
                            <a:srgbClr val="203764"/>
                          </a:solidFill>
                          <a:effectLs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$ 125.645</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$ 78.723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07318514"/>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$ 19.936</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$ 13.748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3154823251"/>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$ 23.365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$ 13.051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51820203"/>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$ 18.152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$ 12.290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120496569"/>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$ 22.876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$ 13.187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27227824"/>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$ 18.518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$ 14.616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8056432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$ 22.797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$ 11.831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01414250"/>
                  </a:ext>
                </a:extLst>
              </a:tr>
            </a:tbl>
          </a:graphicData>
        </a:graphic>
      </p:graphicFrame>
      <p:graphicFrame>
        <p:nvGraphicFramePr>
          <p:cNvPr id="6" name="Tabla 5">
            <a:extLst>
              <a:ext uri="{FF2B5EF4-FFF2-40B4-BE49-F238E27FC236}">
                <a16:creationId xmlns:a16="http://schemas.microsoft.com/office/drawing/2014/main" id="{B217953E-2479-1C41-ACB0-A54AA1BAFD7D}"/>
              </a:ext>
            </a:extLst>
          </p:cNvPr>
          <p:cNvGraphicFramePr>
            <a:graphicFrameLocks noGrp="1"/>
          </p:cNvGraphicFramePr>
          <p:nvPr/>
        </p:nvGraphicFramePr>
        <p:xfrm>
          <a:off x="8086723" y="1905000"/>
          <a:ext cx="3403601" cy="1524000"/>
        </p:xfrm>
        <a:graphic>
          <a:graphicData uri="http://schemas.openxmlformats.org/drawingml/2006/table">
            <a:tbl>
              <a:tblPr/>
              <a:tblGrid>
                <a:gridCol w="1509892">
                  <a:extLst>
                    <a:ext uri="{9D8B030D-6E8A-4147-A177-3AD203B41FA5}">
                      <a16:colId xmlns:a16="http://schemas.microsoft.com/office/drawing/2014/main" val="949913276"/>
                    </a:ext>
                  </a:extLst>
                </a:gridCol>
                <a:gridCol w="1056290">
                  <a:extLst>
                    <a:ext uri="{9D8B030D-6E8A-4147-A177-3AD203B41FA5}">
                      <a16:colId xmlns:a16="http://schemas.microsoft.com/office/drawing/2014/main" val="1924536323"/>
                    </a:ext>
                  </a:extLst>
                </a:gridCol>
                <a:gridCol w="837419">
                  <a:extLst>
                    <a:ext uri="{9D8B030D-6E8A-4147-A177-3AD203B41FA5}">
                      <a16:colId xmlns:a16="http://schemas.microsoft.com/office/drawing/2014/main" val="764348451"/>
                    </a:ext>
                  </a:extLst>
                </a:gridCol>
              </a:tblGrid>
              <a:tr h="190500">
                <a:tc>
                  <a:txBody>
                    <a:bodyPr/>
                    <a:lstStyle/>
                    <a:p>
                      <a:pPr algn="ctr" rtl="0" fontAlgn="ctr"/>
                      <a:r>
                        <a:rPr lang="es-CO" sz="1100" b="1" i="0" u="none" strike="noStrike" dirty="0">
                          <a:solidFill>
                            <a:srgbClr val="203764"/>
                          </a:solidFill>
                          <a:effectLs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757972839"/>
                  </a:ext>
                </a:extLst>
              </a:tr>
              <a:tr h="190500">
                <a:tc>
                  <a:txBody>
                    <a:bodyPr/>
                    <a:lstStyle/>
                    <a:p>
                      <a:pPr algn="l" fontAlgn="b"/>
                      <a:r>
                        <a:rPr lang="es-CO" sz="1100" b="1" i="0" u="none" strike="noStrike" dirty="0">
                          <a:solidFill>
                            <a:srgbClr val="203764"/>
                          </a:solidFill>
                          <a:effectLs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$ 117.290</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$ 87.698</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105516653"/>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$ 18.228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$ 13.737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714553693"/>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$ 19.518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$ 15.364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43733045"/>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$ 18.941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latin typeface="Calibri" panose="020F0502020204030204" pitchFamily="34" charset="0"/>
                        </a:rPr>
                        <a:t>$ 13.977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40414080"/>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dirty="0">
                          <a:solidFill>
                            <a:srgbClr val="203764"/>
                          </a:solidFill>
                          <a:effectLst/>
                          <a:latin typeface="Calibri" panose="020F0502020204030204" pitchFamily="34" charset="0"/>
                        </a:rPr>
                        <a:t>$ 20.374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$ 15.638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650722818"/>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$ 19.745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$ 15.053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85709369"/>
                  </a:ext>
                </a:extLst>
              </a:tr>
              <a:tr h="190500">
                <a:tc>
                  <a:txBody>
                    <a:bodyPr/>
                    <a:lstStyle/>
                    <a:p>
                      <a:pPr algn="l" fontAlgn="b"/>
                      <a:r>
                        <a:rPr lang="es-CO" sz="1100" b="0" i="0" u="none" strike="noStrike">
                          <a:solidFill>
                            <a:srgbClr val="203764"/>
                          </a:solidFill>
                          <a:effectLst/>
                          <a:latin typeface="Calibri" panose="020F0502020204030204" pitchFamily="34" charset="0"/>
                        </a:rPr>
                        <a:t>jun-24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latin typeface="Calibri" panose="020F0502020204030204" pitchFamily="34" charset="0"/>
                        </a:rPr>
                        <a:t>$ 20.485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latin typeface="Calibri" panose="020F0502020204030204" pitchFamily="34" charset="0"/>
                        </a:rPr>
                        <a:t>$ 13.930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75036250"/>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Enero 2024 a Junio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671738" y="1204870"/>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F4B3CE88-FDB6-4A24-A72E-B44BEBA5D00B}"/>
              </a:ext>
            </a:extLst>
          </p:cNvPr>
          <p:cNvGraphicFramePr>
            <a:graphicFrameLocks/>
          </p:cNvGraphicFramePr>
          <p:nvPr/>
        </p:nvGraphicFramePr>
        <p:xfrm>
          <a:off x="943134" y="1616921"/>
          <a:ext cx="10436066" cy="428099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Junio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333B0C64-774E-3442-0CE3-18827C13D56E}"/>
              </a:ext>
            </a:extLst>
          </p:cNvPr>
          <p:cNvGraphicFramePr>
            <a:graphicFrameLocks/>
          </p:cNvGraphicFramePr>
          <p:nvPr/>
        </p:nvGraphicFramePr>
        <p:xfrm>
          <a:off x="1686941" y="1407785"/>
          <a:ext cx="8624248" cy="496558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Junio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highlight>
                            <a:srgbClr val="E2F0D9"/>
                          </a:highligh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Junio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88AE241B-E40B-DF6B-049D-9519E5855F8B}"/>
              </a:ext>
            </a:extLst>
          </p:cNvPr>
          <p:cNvGraphicFramePr>
            <a:graphicFrameLocks noGrp="1"/>
          </p:cNvGraphicFramePr>
          <p:nvPr/>
        </p:nvGraphicFramePr>
        <p:xfrm>
          <a:off x="1622426" y="1634498"/>
          <a:ext cx="9307648" cy="2024682"/>
        </p:xfrm>
        <a:graphic>
          <a:graphicData uri="http://schemas.openxmlformats.org/drawingml/2006/table">
            <a:tbl>
              <a:tblPr/>
              <a:tblGrid>
                <a:gridCol w="1329664">
                  <a:extLst>
                    <a:ext uri="{9D8B030D-6E8A-4147-A177-3AD203B41FA5}">
                      <a16:colId xmlns:a16="http://schemas.microsoft.com/office/drawing/2014/main" val="757005606"/>
                    </a:ext>
                  </a:extLst>
                </a:gridCol>
                <a:gridCol w="1329664">
                  <a:extLst>
                    <a:ext uri="{9D8B030D-6E8A-4147-A177-3AD203B41FA5}">
                      <a16:colId xmlns:a16="http://schemas.microsoft.com/office/drawing/2014/main" val="2377617462"/>
                    </a:ext>
                  </a:extLst>
                </a:gridCol>
                <a:gridCol w="1329664">
                  <a:extLst>
                    <a:ext uri="{9D8B030D-6E8A-4147-A177-3AD203B41FA5}">
                      <a16:colId xmlns:a16="http://schemas.microsoft.com/office/drawing/2014/main" val="28564920"/>
                    </a:ext>
                  </a:extLst>
                </a:gridCol>
                <a:gridCol w="1329664">
                  <a:extLst>
                    <a:ext uri="{9D8B030D-6E8A-4147-A177-3AD203B41FA5}">
                      <a16:colId xmlns:a16="http://schemas.microsoft.com/office/drawing/2014/main" val="3287725208"/>
                    </a:ext>
                  </a:extLst>
                </a:gridCol>
                <a:gridCol w="1329664">
                  <a:extLst>
                    <a:ext uri="{9D8B030D-6E8A-4147-A177-3AD203B41FA5}">
                      <a16:colId xmlns:a16="http://schemas.microsoft.com/office/drawing/2014/main" val="158310696"/>
                    </a:ext>
                  </a:extLst>
                </a:gridCol>
                <a:gridCol w="1329664">
                  <a:extLst>
                    <a:ext uri="{9D8B030D-6E8A-4147-A177-3AD203B41FA5}">
                      <a16:colId xmlns:a16="http://schemas.microsoft.com/office/drawing/2014/main" val="352042180"/>
                    </a:ext>
                  </a:extLst>
                </a:gridCol>
                <a:gridCol w="1329664">
                  <a:extLst>
                    <a:ext uri="{9D8B030D-6E8A-4147-A177-3AD203B41FA5}">
                      <a16:colId xmlns:a16="http://schemas.microsoft.com/office/drawing/2014/main" val="138796305"/>
                    </a:ext>
                  </a:extLst>
                </a:gridCol>
              </a:tblGrid>
              <a:tr h="184062">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400296579"/>
                  </a:ext>
                </a:extLst>
              </a:tr>
              <a:tr h="184062">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56428828"/>
                  </a:ext>
                </a:extLst>
              </a:tr>
              <a:tr h="184062">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01760250"/>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62807228"/>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52550918"/>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85263623"/>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315979189"/>
                  </a:ext>
                </a:extLst>
              </a:tr>
              <a:tr h="184062">
                <a:tc>
                  <a:txBody>
                    <a:bodyPr/>
                    <a:lstStyle/>
                    <a:p>
                      <a:pPr algn="ctr" rtl="0" fontAlgn="ctr"/>
                      <a:r>
                        <a:rPr lang="es-CO" sz="1000" b="1"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50524021"/>
                  </a:ext>
                </a:extLst>
              </a:tr>
              <a:tr h="184062">
                <a:tc>
                  <a:txBody>
                    <a:bodyPr/>
                    <a:lstStyle/>
                    <a:p>
                      <a:pPr algn="ctr" rtl="0" fontAlgn="ctr"/>
                      <a:r>
                        <a:rPr lang="es-CO" sz="1000" b="1"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29628314"/>
                  </a:ext>
                </a:extLst>
              </a:tr>
              <a:tr h="184062">
                <a:tc>
                  <a:txBody>
                    <a:bodyPr/>
                    <a:lstStyle/>
                    <a:p>
                      <a:pPr algn="ctr" rtl="0" fontAlgn="ctr"/>
                      <a:r>
                        <a:rPr lang="es-CO" sz="1000" b="1"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-$ 11.874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-$ 3.335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-$ 18.865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862978227"/>
                  </a:ext>
                </a:extLst>
              </a:tr>
              <a:tr h="184062">
                <a:tc>
                  <a:txBody>
                    <a:bodyPr/>
                    <a:lstStyle/>
                    <a:p>
                      <a:pPr algn="ctr" rtl="0" fontAlgn="ctr"/>
                      <a:r>
                        <a:rPr lang="es-CO" sz="1000" b="1"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$ 2.247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-$ 266.479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-$ 76.453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-$ 13.691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a:solidFill>
                            <a:srgbClr val="203764"/>
                          </a:solidFill>
                          <a:effectLst/>
                          <a:latin typeface="Calibri" panose="020F0502020204030204" pitchFamily="34" charset="0"/>
                        </a:rPr>
                        <a:t>-$ 38.266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1" i="0" u="none" strike="noStrike" dirty="0">
                          <a:solidFill>
                            <a:srgbClr val="203764"/>
                          </a:solidFill>
                          <a:effectLst/>
                          <a:latin typeface="Calibri" panose="020F0502020204030204" pitchFamily="34" charset="0"/>
                        </a:rPr>
                        <a:t>-$ 392.643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1725683"/>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Junio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8587261" y="154687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A609EC63-8B5C-E5B1-781D-F677D78C5D42}"/>
              </a:ext>
            </a:extLst>
          </p:cNvPr>
          <p:cNvGraphicFramePr>
            <a:graphicFrameLocks noGrp="1"/>
          </p:cNvGraphicFramePr>
          <p:nvPr/>
        </p:nvGraphicFramePr>
        <p:xfrm>
          <a:off x="2148155" y="1916210"/>
          <a:ext cx="8366331" cy="3858577"/>
        </p:xfrm>
        <a:graphic>
          <a:graphicData uri="http://schemas.openxmlformats.org/drawingml/2006/table">
            <a:tbl>
              <a:tblPr/>
              <a:tblGrid>
                <a:gridCol w="2248356">
                  <a:extLst>
                    <a:ext uri="{9D8B030D-6E8A-4147-A177-3AD203B41FA5}">
                      <a16:colId xmlns:a16="http://schemas.microsoft.com/office/drawing/2014/main" val="3787423748"/>
                    </a:ext>
                  </a:extLst>
                </a:gridCol>
                <a:gridCol w="1223595">
                  <a:extLst>
                    <a:ext uri="{9D8B030D-6E8A-4147-A177-3AD203B41FA5}">
                      <a16:colId xmlns:a16="http://schemas.microsoft.com/office/drawing/2014/main" val="3909608759"/>
                    </a:ext>
                  </a:extLst>
                </a:gridCol>
                <a:gridCol w="1223595">
                  <a:extLst>
                    <a:ext uri="{9D8B030D-6E8A-4147-A177-3AD203B41FA5}">
                      <a16:colId xmlns:a16="http://schemas.microsoft.com/office/drawing/2014/main" val="3322214146"/>
                    </a:ext>
                  </a:extLst>
                </a:gridCol>
                <a:gridCol w="1223595">
                  <a:extLst>
                    <a:ext uri="{9D8B030D-6E8A-4147-A177-3AD203B41FA5}">
                      <a16:colId xmlns:a16="http://schemas.microsoft.com/office/drawing/2014/main" val="582881984"/>
                    </a:ext>
                  </a:extLst>
                </a:gridCol>
                <a:gridCol w="1223595">
                  <a:extLst>
                    <a:ext uri="{9D8B030D-6E8A-4147-A177-3AD203B41FA5}">
                      <a16:colId xmlns:a16="http://schemas.microsoft.com/office/drawing/2014/main" val="4179600843"/>
                    </a:ext>
                  </a:extLst>
                </a:gridCol>
                <a:gridCol w="1223595">
                  <a:extLst>
                    <a:ext uri="{9D8B030D-6E8A-4147-A177-3AD203B41FA5}">
                      <a16:colId xmlns:a16="http://schemas.microsoft.com/office/drawing/2014/main" val="837737740"/>
                    </a:ext>
                  </a:extLst>
                </a:gridCol>
              </a:tblGrid>
              <a:tr h="312934">
                <a:tc>
                  <a:txBody>
                    <a:bodyPr/>
                    <a:lstStyle/>
                    <a:p>
                      <a:pPr algn="ctr" rtl="0" fontAlgn="ctr"/>
                      <a:r>
                        <a:rPr lang="es-CO" sz="11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dirty="0" err="1">
                          <a:solidFill>
                            <a:srgbClr val="203764"/>
                          </a:solidFill>
                          <a:effectLst/>
                          <a:latin typeface="Calibri" panose="020F0502020204030204" pitchFamily="34" charset="0"/>
                        </a:rPr>
                        <a:t>Promo</a:t>
                      </a:r>
                      <a:r>
                        <a:rPr lang="es-CO" sz="1100" b="1" i="0" u="none" strike="noStrike" dirty="0">
                          <a:solidFill>
                            <a:srgbClr val="203764"/>
                          </a:solidFill>
                          <a:effectLs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1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801567725"/>
                  </a:ext>
                </a:extLst>
              </a:tr>
              <a:tr h="298032">
                <a:tc>
                  <a:txBody>
                    <a:bodyPr/>
                    <a:lstStyle/>
                    <a:p>
                      <a:pPr algn="ctr" rtl="0" fontAlgn="ctr"/>
                      <a:r>
                        <a:rPr lang="es-CO" sz="11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$7.703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$7.980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$5.295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$4.311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$5.335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267918450"/>
                  </a:ext>
                </a:extLst>
              </a:tr>
              <a:tr h="298032">
                <a:tc>
                  <a:txBody>
                    <a:bodyPr/>
                    <a:lstStyle/>
                    <a:p>
                      <a:pPr algn="ctr" rtl="0" fontAlgn="ctr"/>
                      <a:r>
                        <a:rPr lang="es-CO" sz="1100" b="0" i="0" u="none" strike="noStrike">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$1.260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$925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$1.161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63929905"/>
                  </a:ext>
                </a:extLst>
              </a:tr>
              <a:tr h="291209">
                <a:tc>
                  <a:txBody>
                    <a:bodyPr/>
                    <a:lstStyle/>
                    <a:p>
                      <a:pPr algn="ctr" rtl="0" fontAlgn="ctr"/>
                      <a:r>
                        <a:rPr lang="es-CO" sz="1100" b="0" i="0" u="none" strike="noStrike">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$1.731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$1.826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$1.540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$1.198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$1.069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7084626"/>
                  </a:ext>
                </a:extLst>
              </a:tr>
              <a:tr h="331833">
                <a:tc>
                  <a:txBody>
                    <a:bodyPr/>
                    <a:lstStyle/>
                    <a:p>
                      <a:pPr algn="ctr" rtl="0" fontAlgn="ctr"/>
                      <a:r>
                        <a:rPr lang="es-CO" sz="1100" b="0" i="0" u="none" strike="noStrike">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$4.597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$3.584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$3.250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$3.160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2044067"/>
                  </a:ext>
                </a:extLst>
              </a:tr>
              <a:tr h="361599">
                <a:tc>
                  <a:txBody>
                    <a:bodyPr/>
                    <a:lstStyle/>
                    <a:p>
                      <a:pPr algn="ctr" rtl="0" fontAlgn="ctr"/>
                      <a:r>
                        <a:rPr lang="es-CO" sz="1100" b="0" i="0" u="none" strike="noStrike">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$826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$700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$541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$486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62696404"/>
                  </a:ext>
                </a:extLst>
              </a:tr>
              <a:tr h="312934">
                <a:tc>
                  <a:txBody>
                    <a:bodyPr/>
                    <a:lstStyle/>
                    <a:p>
                      <a:pPr algn="ctr" rtl="0" fontAlgn="ctr"/>
                      <a:r>
                        <a:rPr lang="es-CO" sz="11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$1.967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$1.389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$1.377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$689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$1.285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39971147"/>
                  </a:ext>
                </a:extLst>
              </a:tr>
              <a:tr h="358008">
                <a:tc>
                  <a:txBody>
                    <a:bodyPr/>
                    <a:lstStyle/>
                    <a:p>
                      <a:pPr algn="ctr" rtl="0" fontAlgn="ctr"/>
                      <a:r>
                        <a:rPr lang="es-CO" sz="11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$224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$157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$147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1203320"/>
                  </a:ext>
                </a:extLst>
              </a:tr>
              <a:tr h="355194">
                <a:tc>
                  <a:txBody>
                    <a:bodyPr/>
                    <a:lstStyle/>
                    <a:p>
                      <a:pPr algn="ctr" rtl="0" fontAlgn="ctr"/>
                      <a:r>
                        <a:rPr lang="es-CO" sz="1100" b="0" i="0" u="none" strike="noStrike">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$258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$256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$128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$239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90693379"/>
                  </a:ext>
                </a:extLst>
              </a:tr>
              <a:tr h="312934">
                <a:tc>
                  <a:txBody>
                    <a:bodyPr/>
                    <a:lstStyle/>
                    <a:p>
                      <a:pPr algn="ctr" rtl="0" fontAlgn="ctr"/>
                      <a:r>
                        <a:rPr lang="es-CO" sz="1100" b="0" i="0" u="none" strike="noStrike">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$4.025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$2.703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$2.266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$2.603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16245952"/>
                  </a:ext>
                </a:extLst>
              </a:tr>
              <a:tr h="312934">
                <a:tc>
                  <a:txBody>
                    <a:bodyPr/>
                    <a:lstStyle/>
                    <a:p>
                      <a:pPr algn="ctr" rtl="0" fontAlgn="ctr"/>
                      <a:r>
                        <a:rPr lang="es-CO" sz="11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$410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$433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a:solidFill>
                            <a:srgbClr val="203764"/>
                          </a:solidFill>
                          <a:effectLst/>
                          <a:latin typeface="Calibri" panose="020F0502020204030204" pitchFamily="34" charset="0"/>
                        </a:rPr>
                        <a:t>$365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0" i="0" u="none" strike="noStrike" dirty="0">
                          <a:solidFill>
                            <a:srgbClr val="203764"/>
                          </a:solidFill>
                          <a:effectLst/>
                          <a:latin typeface="Calibri" panose="020F0502020204030204" pitchFamily="34" charset="0"/>
                        </a:rPr>
                        <a:t>$253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05592421"/>
                  </a:ext>
                </a:extLst>
              </a:tr>
              <a:tr h="312934">
                <a:tc>
                  <a:txBody>
                    <a:bodyPr/>
                    <a:lstStyle/>
                    <a:p>
                      <a:pPr algn="ctr" rtl="0" fontAlgn="ctr"/>
                      <a:r>
                        <a:rPr lang="es-CO" sz="11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$23.620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$22.777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$17.237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a:solidFill>
                            <a:srgbClr val="203764"/>
                          </a:solidFill>
                          <a:effectLst/>
                          <a:latin typeface="Calibri" panose="020F0502020204030204" pitchFamily="34" charset="0"/>
                        </a:rPr>
                        <a:t>$13.670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100" b="1" i="0" u="none" strike="noStrike" dirty="0">
                          <a:solidFill>
                            <a:srgbClr val="203764"/>
                          </a:solidFill>
                          <a:effectLst/>
                          <a:latin typeface="Calibri" panose="020F0502020204030204" pitchFamily="34" charset="0"/>
                        </a:rPr>
                        <a:t>$15.739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760478124"/>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junio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642051"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2CC90ED3-0879-94B8-DF2E-5C3489C13E85}"/>
              </a:ext>
            </a:extLst>
          </p:cNvPr>
          <p:cNvGraphicFramePr>
            <a:graphicFrameLocks noGrp="1"/>
          </p:cNvGraphicFramePr>
          <p:nvPr/>
        </p:nvGraphicFramePr>
        <p:xfrm>
          <a:off x="2808449" y="1658638"/>
          <a:ext cx="6584933" cy="4548184"/>
        </p:xfrm>
        <a:graphic>
          <a:graphicData uri="http://schemas.openxmlformats.org/drawingml/2006/table">
            <a:tbl>
              <a:tblPr/>
              <a:tblGrid>
                <a:gridCol w="2318238">
                  <a:extLst>
                    <a:ext uri="{9D8B030D-6E8A-4147-A177-3AD203B41FA5}">
                      <a16:colId xmlns:a16="http://schemas.microsoft.com/office/drawing/2014/main" val="2996812947"/>
                    </a:ext>
                  </a:extLst>
                </a:gridCol>
                <a:gridCol w="853339">
                  <a:extLst>
                    <a:ext uri="{9D8B030D-6E8A-4147-A177-3AD203B41FA5}">
                      <a16:colId xmlns:a16="http://schemas.microsoft.com/office/drawing/2014/main" val="2949316610"/>
                    </a:ext>
                  </a:extLst>
                </a:gridCol>
                <a:gridCol w="853339">
                  <a:extLst>
                    <a:ext uri="{9D8B030D-6E8A-4147-A177-3AD203B41FA5}">
                      <a16:colId xmlns:a16="http://schemas.microsoft.com/office/drawing/2014/main" val="3698798810"/>
                    </a:ext>
                  </a:extLst>
                </a:gridCol>
                <a:gridCol w="853339">
                  <a:extLst>
                    <a:ext uri="{9D8B030D-6E8A-4147-A177-3AD203B41FA5}">
                      <a16:colId xmlns:a16="http://schemas.microsoft.com/office/drawing/2014/main" val="1506056472"/>
                    </a:ext>
                  </a:extLst>
                </a:gridCol>
                <a:gridCol w="853339">
                  <a:extLst>
                    <a:ext uri="{9D8B030D-6E8A-4147-A177-3AD203B41FA5}">
                      <a16:colId xmlns:a16="http://schemas.microsoft.com/office/drawing/2014/main" val="2467489012"/>
                    </a:ext>
                  </a:extLst>
                </a:gridCol>
                <a:gridCol w="853339">
                  <a:extLst>
                    <a:ext uri="{9D8B030D-6E8A-4147-A177-3AD203B41FA5}">
                      <a16:colId xmlns:a16="http://schemas.microsoft.com/office/drawing/2014/main" val="1456470648"/>
                    </a:ext>
                  </a:extLst>
                </a:gridCol>
              </a:tblGrid>
              <a:tr h="217050">
                <a:tc>
                  <a:txBody>
                    <a:bodyPr/>
                    <a:lstStyle/>
                    <a:p>
                      <a:pPr algn="ctr" rtl="0" fontAlgn="ctr"/>
                      <a:r>
                        <a:rPr lang="es-CO" sz="10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3814133"/>
                  </a:ext>
                </a:extLst>
              </a:tr>
              <a:tr h="217050">
                <a:tc>
                  <a:txBody>
                    <a:bodyPr/>
                    <a:lstStyle/>
                    <a:p>
                      <a:pPr algn="l" rtl="0" fontAlgn="ctr"/>
                      <a:r>
                        <a:rPr lang="es-CO" sz="1000" b="0" i="0" u="none" strike="noStrike">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$ 7.392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$ 8.602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$ 5.015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$ 3.853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$ 4.729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41659979"/>
                  </a:ext>
                </a:extLst>
              </a:tr>
              <a:tr h="217050">
                <a:tc>
                  <a:txBody>
                    <a:bodyPr/>
                    <a:lstStyle/>
                    <a:p>
                      <a:pPr algn="l" rtl="0" fontAlgn="ctr"/>
                      <a:r>
                        <a:rPr lang="es-CO" sz="10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$ 1.754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$ 1.855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$ 1.195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$ 839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$ 1.033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717792042"/>
                  </a:ext>
                </a:extLst>
              </a:tr>
              <a:tr h="217050">
                <a:tc>
                  <a:txBody>
                    <a:bodyPr/>
                    <a:lstStyle/>
                    <a:p>
                      <a:pPr algn="l" rtl="0" fontAlgn="ctr"/>
                      <a:r>
                        <a:rPr lang="es-CO" sz="10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$ 1.618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$ 2.421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$ 1.406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$ 986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$ 937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74035701"/>
                  </a:ext>
                </a:extLst>
              </a:tr>
              <a:tr h="217050">
                <a:tc>
                  <a:txBody>
                    <a:bodyPr/>
                    <a:lstStyle/>
                    <a:p>
                      <a:pPr algn="l" rtl="0" fontAlgn="ctr"/>
                      <a:r>
                        <a:rPr lang="es-CO" sz="1000" b="0" i="0" u="none" strike="noStrike">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$ 4.252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$ 4.808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$ 3.246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$ 2.643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$ 2.746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76478136"/>
                  </a:ext>
                </a:extLst>
              </a:tr>
              <a:tr h="217050">
                <a:tc>
                  <a:txBody>
                    <a:bodyPr/>
                    <a:lstStyle/>
                    <a:p>
                      <a:pPr algn="l" rtl="0" fontAlgn="ctr"/>
                      <a:r>
                        <a:rPr lang="es-CO" sz="10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$ 729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$ 1.084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$ 633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58935100"/>
                  </a:ext>
                </a:extLst>
              </a:tr>
              <a:tr h="217050">
                <a:tc>
                  <a:txBody>
                    <a:bodyPr/>
                    <a:lstStyle/>
                    <a:p>
                      <a:pPr algn="l" rtl="0" fontAlgn="ctr"/>
                      <a:r>
                        <a:rPr lang="es-CO" sz="1000" b="0" i="0" u="none" strike="noStrike" dirty="0">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$ 1.896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$ 1.511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$ 1.308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$ 619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$ 1.141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62220564"/>
                  </a:ext>
                </a:extLst>
              </a:tr>
              <a:tr h="217050">
                <a:tc>
                  <a:txBody>
                    <a:bodyPr/>
                    <a:lstStyle/>
                    <a:p>
                      <a:pPr algn="l" rtl="0" fontAlgn="ctr"/>
                      <a:r>
                        <a:rPr lang="es-CO" sz="1000" b="0" i="0" u="none" strike="noStrike">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$ 71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80841622"/>
                  </a:ext>
                </a:extLst>
              </a:tr>
              <a:tr h="217050">
                <a:tc>
                  <a:txBody>
                    <a:bodyPr/>
                    <a:lstStyle/>
                    <a:p>
                      <a:pPr algn="l" rtl="0" fontAlgn="ctr"/>
                      <a:r>
                        <a:rPr lang="es-CO" sz="10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$ 353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$ 244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$ 212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14286361"/>
                  </a:ext>
                </a:extLst>
              </a:tr>
              <a:tr h="217050">
                <a:tc>
                  <a:txBody>
                    <a:bodyPr/>
                    <a:lstStyle/>
                    <a:p>
                      <a:pPr algn="l" rtl="0" fontAlgn="ctr"/>
                      <a:r>
                        <a:rPr lang="es-CO" sz="10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$ 3.910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$ 4.660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$ 2.559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$ 1.937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$ 2.289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41642117"/>
                  </a:ext>
                </a:extLst>
              </a:tr>
              <a:tr h="217050">
                <a:tc>
                  <a:txBody>
                    <a:bodyPr/>
                    <a:lstStyle/>
                    <a:p>
                      <a:pPr algn="l" rtl="0" fontAlgn="ctr"/>
                      <a:r>
                        <a:rPr lang="es-CO" sz="10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$ 383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$ 572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$ 333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$ 232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75728635"/>
                  </a:ext>
                </a:extLst>
              </a:tr>
              <a:tr h="217050">
                <a:tc>
                  <a:txBody>
                    <a:bodyPr/>
                    <a:lstStyle/>
                    <a:p>
                      <a:pPr algn="ctr" rtl="0" fontAlgn="ctr"/>
                      <a:r>
                        <a:rPr lang="es-CO" sz="10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$ 22.502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$ 25.966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$ 16.088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dirty="0">
                          <a:solidFill>
                            <a:srgbClr val="244062"/>
                          </a:solidFill>
                          <a:effectLst/>
                          <a:latin typeface="Calibri" panose="020F0502020204030204" pitchFamily="34" charset="0"/>
                        </a:rPr>
                        <a:t>$ 11.737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$ 13.861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52955153"/>
                  </a:ext>
                </a:extLst>
              </a:tr>
              <a:tr h="207184">
                <a:tc>
                  <a:txBody>
                    <a:bodyPr/>
                    <a:lstStyle/>
                    <a:p>
                      <a:pPr algn="l" fontAlgn="b"/>
                      <a:endParaRPr lang="es-CO" sz="10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0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0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0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000" b="0" i="0" u="none" strike="noStrike" dirty="0">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0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270040873"/>
                  </a:ext>
                </a:extLst>
              </a:tr>
              <a:tr h="217050">
                <a:tc>
                  <a:txBody>
                    <a:bodyPr/>
                    <a:lstStyle/>
                    <a:p>
                      <a:pPr algn="ctr" rtl="0" fontAlgn="ctr"/>
                      <a:r>
                        <a:rPr lang="es-CO" sz="10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23472521"/>
                  </a:ext>
                </a:extLst>
              </a:tr>
              <a:tr h="217050">
                <a:tc>
                  <a:txBody>
                    <a:bodyPr/>
                    <a:lstStyle/>
                    <a:p>
                      <a:pPr algn="l" rtl="0" fontAlgn="ctr"/>
                      <a:r>
                        <a:rPr lang="es-CO" sz="10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$ 45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$ 23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24462767"/>
                  </a:ext>
                </a:extLst>
              </a:tr>
              <a:tr h="217050">
                <a:tc>
                  <a:txBody>
                    <a:bodyPr/>
                    <a:lstStyle/>
                    <a:p>
                      <a:pPr algn="l" rtl="0" fontAlgn="ctr"/>
                      <a:r>
                        <a:rPr lang="es-CO" sz="10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513009260"/>
                  </a:ext>
                </a:extLst>
              </a:tr>
              <a:tr h="217050">
                <a:tc>
                  <a:txBody>
                    <a:bodyPr/>
                    <a:lstStyle/>
                    <a:p>
                      <a:pPr algn="l" rtl="0" fontAlgn="ctr"/>
                      <a:r>
                        <a:rPr lang="es-CO" sz="10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153350512"/>
                  </a:ext>
                </a:extLst>
              </a:tr>
              <a:tr h="217050">
                <a:tc>
                  <a:txBody>
                    <a:bodyPr/>
                    <a:lstStyle/>
                    <a:p>
                      <a:pPr algn="l" rtl="0" fontAlgn="ctr"/>
                      <a:r>
                        <a:rPr lang="es-CO" sz="10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671004966"/>
                  </a:ext>
                </a:extLst>
              </a:tr>
              <a:tr h="217050">
                <a:tc>
                  <a:txBody>
                    <a:bodyPr/>
                    <a:lstStyle/>
                    <a:p>
                      <a:pPr algn="l" rtl="0" fontAlgn="ctr"/>
                      <a:r>
                        <a:rPr lang="es-CO" sz="10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$ 133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$ 178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a:solidFill>
                            <a:srgbClr val="244062"/>
                          </a:solidFill>
                          <a:effectLst/>
                          <a:latin typeface="Calibri" panose="020F0502020204030204" pitchFamily="34" charset="0"/>
                        </a:rPr>
                        <a:t>$ 52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0" i="0" u="none" strike="noStrike" dirty="0">
                          <a:solidFill>
                            <a:srgbClr val="244062"/>
                          </a:solidFill>
                          <a:effectLst/>
                          <a:latin typeface="Calibri" panose="020F0502020204030204" pitchFamily="34" charset="0"/>
                        </a:rPr>
                        <a:t>$ 50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85126161"/>
                  </a:ext>
                </a:extLst>
              </a:tr>
              <a:tr h="217050">
                <a:tc>
                  <a:txBody>
                    <a:bodyPr/>
                    <a:lstStyle/>
                    <a:p>
                      <a:pPr algn="ctr" rtl="0" fontAlgn="ctr"/>
                      <a:r>
                        <a:rPr lang="es-CO" sz="10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$ 177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$ 288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dirty="0">
                          <a:solidFill>
                            <a:srgbClr val="244062"/>
                          </a:solidFill>
                          <a:effectLst/>
                          <a:latin typeface="Calibri" panose="020F0502020204030204" pitchFamily="34" charset="0"/>
                        </a:rPr>
                        <a:t>$ 93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dirty="0">
                          <a:solidFill>
                            <a:srgbClr val="244062"/>
                          </a:solidFill>
                          <a:effectLst/>
                          <a:latin typeface="Calibri" panose="020F0502020204030204" pitchFamily="34" charset="0"/>
                        </a:rPr>
                        <a:t>$ 68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83996741"/>
                  </a:ext>
                </a:extLst>
              </a:tr>
              <a:tr h="217050">
                <a:tc>
                  <a:txBody>
                    <a:bodyPr/>
                    <a:lstStyle/>
                    <a:p>
                      <a:pPr algn="ctr" rtl="0" fontAlgn="ctr"/>
                      <a:r>
                        <a:rPr lang="es-CO" sz="10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$ 22.679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$ 26.254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$ 16.164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a:solidFill>
                            <a:srgbClr val="244062"/>
                          </a:solidFill>
                          <a:effectLst/>
                          <a:latin typeface="Calibri" panose="020F0502020204030204" pitchFamily="34" charset="0"/>
                        </a:rPr>
                        <a:t>$ 11.831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000" b="1" i="0" u="none" strike="noStrike" dirty="0">
                          <a:solidFill>
                            <a:srgbClr val="244062"/>
                          </a:solidFill>
                          <a:effectLst/>
                          <a:latin typeface="Calibri" panose="020F0502020204030204" pitchFamily="34" charset="0"/>
                        </a:rPr>
                        <a:t>$ 13.930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767379857"/>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junio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junio.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9601EA31-8FFB-4512-BD13-6965C053C71B}"/>
              </a:ext>
            </a:extLst>
          </p:cNvPr>
          <p:cNvGraphicFramePr>
            <a:graphicFrameLocks/>
          </p:cNvGraphicFramePr>
          <p:nvPr/>
        </p:nvGraphicFramePr>
        <p:xfrm>
          <a:off x="904081" y="1682749"/>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enero 2024 a junio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347066" y="1471816"/>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48C5F7FE-735E-41EB-94BF-AD9D8409360F}"/>
              </a:ext>
            </a:extLst>
          </p:cNvPr>
          <p:cNvGraphicFramePr>
            <a:graphicFrameLocks/>
          </p:cNvGraphicFramePr>
          <p:nvPr/>
        </p:nvGraphicFramePr>
        <p:xfrm>
          <a:off x="1737360" y="1856257"/>
          <a:ext cx="8354106" cy="43067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enero 2024 a junio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8661527" y="1285996"/>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D2877630-5356-4D1E-B620-BA12DA13A8EE}"/>
              </a:ext>
            </a:extLst>
          </p:cNvPr>
          <p:cNvGraphicFramePr>
            <a:graphicFrameLocks/>
          </p:cNvGraphicFramePr>
          <p:nvPr/>
        </p:nvGraphicFramePr>
        <p:xfrm>
          <a:off x="1038987" y="1741729"/>
          <a:ext cx="9504045" cy="454934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Props1.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087E00C4-73CD-431F-9883-0633C402449F}">
  <ds:schemaRefs>
    <ds:schemaRef ds:uri="http://schemas.microsoft.com/sharepoint/v3/contenttype/forms"/>
  </ds:schemaRefs>
</ds:datastoreItem>
</file>

<file path=customXml/itemProps3.xml><?xml version="1.0" encoding="utf-8"?>
<ds:datastoreItem xmlns:ds="http://schemas.openxmlformats.org/officeDocument/2006/customXml" ds:itemID="{45492775-009D-45E7-A7B3-BD438A86939F}">
  <ds:schemaRefs>
    <ds:schemaRef ds:uri="http://purl.org/dc/elements/1.1/"/>
    <ds:schemaRef ds:uri="http://www.w3.org/XML/1998/namespace"/>
    <ds:schemaRef ds:uri="http://schemas.microsoft.com/office/infopath/2007/PartnerControls"/>
    <ds:schemaRef ds:uri="http://purl.org/dc/dcmitype/"/>
    <ds:schemaRef ds:uri="http://schemas.microsoft.com/office/2006/metadata/properties"/>
    <ds:schemaRef ds:uri="http://purl.org/dc/terms/"/>
    <ds:schemaRef ds:uri="http://schemas.microsoft.com/office/2006/documentManagement/types"/>
    <ds:schemaRef ds:uri="http://schemas.openxmlformats.org/package/2006/metadata/core-properties"/>
    <ds:schemaRef ds:uri="d3b5fdb0-a764-41c1-b317-b6adf56ab7c3"/>
    <ds:schemaRef ds:uri="3576f33e-ff2c-4177-bbf1-6add039be0f7"/>
  </ds:schemaRefs>
</ds:datastoreItem>
</file>

<file path=docProps/app.xml><?xml version="1.0" encoding="utf-8"?>
<Properties xmlns="http://schemas.openxmlformats.org/officeDocument/2006/extended-properties" xmlns:vt="http://schemas.openxmlformats.org/officeDocument/2006/docPropsVTypes">
  <TotalTime>426</TotalTime>
  <Words>9894</Words>
  <Application>Microsoft Office PowerPoint</Application>
  <PresentationFormat>Panorámica</PresentationFormat>
  <Paragraphs>4728</Paragraphs>
  <Slides>218</Slides>
  <Notes>154</Notes>
  <HiddenSlides>0</HiddenSlides>
  <MMClips>0</MMClips>
  <ScaleCrop>false</ScaleCrop>
  <HeadingPairs>
    <vt:vector size="4" baseType="variant">
      <vt:variant>
        <vt:lpstr>Tema</vt:lpstr>
      </vt:variant>
      <vt:variant>
        <vt:i4>1</vt:i4>
      </vt:variant>
      <vt:variant>
        <vt:lpstr>Títulos de diapositiva</vt:lpstr>
      </vt:variant>
      <vt:variant>
        <vt:i4>218</vt:i4>
      </vt:variant>
    </vt:vector>
  </HeadingPairs>
  <TitlesOfParts>
    <vt:vector size="219"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27</cp:revision>
  <dcterms:created xsi:type="dcterms:W3CDTF">2019-02-07T16:52:37Z</dcterms:created>
  <dcterms:modified xsi:type="dcterms:W3CDTF">2024-07-15T19:59:27Z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